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0" r:id="rId6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d3628c0bb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8" name="Google Shape;108;g3fd3628c0bb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iteimprove.com/glossary/accessibility-overlays/" TargetMode="External"/><Relationship Id="rId4" Type="http://schemas.openxmlformats.org/officeDocument/2006/relationships/hyperlink" Target="https://overlayfactsheet.com/en/" TargetMode="External"/><Relationship Id="rId6" Type="http://schemas.openxmlformats.org/officeDocument/2006/relationships/hyperlink" Target="https://abiharrisonnye.dev" TargetMode="External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1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Accessibility Overlays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3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4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Accessibility overlays are automated tools that promise a quick, effortless fix for web compliance.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While they detect basic errors like colour contrast, text size, and layout, they don't provide a complete solution. They can even introduce new barriers themselves, including inaccessible buttons and poor screen reader support.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 learn more, check out the </a:t>
            </a: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Overlay Fact Sheet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for a full explanation and feedback from real users.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6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7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Simply - don't! Ensure that you're building accessibility into your designs and into your code, rather than relying on a 3rd party.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8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19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Siteimprove - Accessibility overlays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Overlay fact sheet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2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Accessibility Overlays</dc:title>
  <dc:subject>Inclusion Toolkit</dc:subject>
  <dc:creator>Abi Harrison-Nye</dc:creator>
  <cp:lastModifiedBy>Abi Harrison-Nye</cp:lastModifiedBy>
  <dc:language>en-GB</dc:language>
</cp:coreProperties>
</file>