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56" r:id="rId2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2" Type="http://schemas.openxmlformats.org/officeDocument/2006/relationships/slide" Target="slides/slide1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d3414e5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2" name="Google Shape;52;g3fd3414e5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veloper.mozilla.org/en-US/docs/Web/HTML/Reference/Attributes/autocomplete" TargetMode="External"/><Relationship Id="rId5" Type="http://schemas.openxmlformats.org/officeDocument/2006/relationships/hyperlink" Target="https://accessiblesecurity.org/" TargetMode="External"/><Relationship Id="rId4" Type="http://schemas.openxmlformats.org/officeDocument/2006/relationships/hyperlink" Target="https://www.w3.org/WAI/WCAG22/Understanding/accessible-authentication-minimum.html" TargetMode="External"/><Relationship Id="rId7" Type="http://schemas.openxmlformats.org/officeDocument/2006/relationships/hyperlink" Target="https://abiharrisonnye.de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5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5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Accessible Authentication</a:t>
            </a:r>
            <a:endParaRPr sz="35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7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8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When people can't use a login page, the harm can be serious. It can take away their right to privacy, security, and independence.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Logins should not rely on hard memory tests or puzzles, as these block users with cognitive needs. Forcing people to pass these checks often locks them out of vital services.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Logins designed with accessibility in mind are safer and easier to use for everyone.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0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1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 make login pages accessible, developers should follow these steps: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Don't rely solely on puzzles or memory tests. Always provide an alternative method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password managers and allow users to paste text. This improves both accessibility and security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Never disable autofill by setting autocomplete to 'off'. Forcing people to type complex details causes unnecessary difficulty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flexible alternatives like biometrics, one-time codes, and magic links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2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3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Understanding SC 3.3.8: Accessible Authentication (Minimum) (W3C)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Accessibility in Cybersecurity: A Practical Guide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The autocomplete attribute and web security (Mozilla Developer Network)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4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Accessible Authentication</dc:title>
  <dc:subject>Inclusion Toolkit</dc:subject>
  <dc:creator>Abi Harrison-Nye</dc:creator>
  <cp:lastModifiedBy>Abi Harrison-Nye</cp:lastModifiedBy>
  <dc:language>en-GB</dc:language>
</cp:coreProperties>
</file>