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257" r:id="rId3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d3628c0b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6" name="Google Shape;66;g3fd3628c0b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reading.ac.uk/digital-accessibility/resources/links" TargetMode="External"/><Relationship Id="rId5" Type="http://schemas.openxmlformats.org/officeDocument/2006/relationships/hyperlink" Target="https://webaim.org/techniques/hypertext/" TargetMode="External"/><Relationship Id="rId4" Type="http://schemas.openxmlformats.org/officeDocument/2006/relationships/hyperlink" Target="https://usability.yale.edu/digital-accessibility/accessibility-resources/accessibility-articles/accessible-links" TargetMode="External"/><Relationship Id="rId7" Type="http://schemas.openxmlformats.org/officeDocument/2006/relationships/hyperlink" Target="https://abiharrisonnye.dev" TargetMode="External"/></Relationships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9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Accessible Links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1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2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Links need descriptive text so everyone can understand them. While 'click here' links might work visually, people using assistive technology often scan links out of context and will just hear a repetitive list.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should also avoid using raw URLs, as screen readers read out the whole address, including symbols, which is annoying and disorientating.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4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5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Link text must clearly describe its destination without context. If it's inside a sentence, make sure it flows well while remaining informative.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You should always avoid vague phrases like 'here', 'click here', 'read more', and 'more information'.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6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7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Yale University - Links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WebAIM - Links and Hypertext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University of Reading: Accessible Links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78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Accessible Links</dc:title>
  <dc:subject>Inclusion Toolkit</dc:subject>
  <dc:creator>Abi Harrison-Nye</dc:creator>
  <cp:lastModifiedBy>Abi Harrison-Nye</cp:lastModifiedBy>
  <dc:language>en-GB</dc:language>
</cp:coreProperties>
</file>