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58" r:id="rId4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099d0958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0" name="Google Shape;80;g4099d0958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helpx.adobe.com/uk/acrobat/using/creating-accessible-pdfs.html" TargetMode="External"/><Relationship Id="rId4" Type="http://schemas.openxmlformats.org/officeDocument/2006/relationships/hyperlink" Target="https://helpx.adobe.com/uk/acrobat/using/reading-pdfs-reflow-accessibility-features.html" TargetMode="External"/><Relationship Id="rId6" Type="http://schemas.openxmlformats.org/officeDocument/2006/relationships/hyperlink" Target="https://abiharrisonnye.dev" TargetMode="Externa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Accessible PDFs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PDF (Portable Document Format) is used to present all kinds of documents. Ideally, all the content in a PDF should be accessible to all. Here are some ways to make it accessible: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Enable tagging, and set the title and language, so screen readers can navigate the content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 with high colour contrast, legible fonts, and a single-column layout including headers and footers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 the final document with a screen reader and a PDF Accessibility Checker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9" name="How to support it text"/>
          <p:cNvSpPr txBox="1"/>
          <p:nvPr/>
        </p:nvSpPr>
        <p:spPr>
          <a:xfrm>
            <a:off x="2293050" y="2622150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PDFs whenever possible. Even ‘accessible’ ones aren't natively responsive for mobile and have major downsides. Instead, challenge the PDF requirement and choose an alternative: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Semantic HTML web pages or web apps for the most accessible experience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Word documents, Google Docs, or slide presentations, as they offer built-in accessibility checkers and excellent screen reader support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ePub or Markdown formats to ensure reflowable text and clean semantic structures across all devices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Reading PDFs with reflow and accessibility features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Adobe: Creating accessible PDFs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Accessible PDFs</dc:title>
  <dc:subject>Inclusion Toolkit</dc:subject>
  <dc:creator>Abi Harrison-Nye</dc:creator>
  <cp:lastModifiedBy>Abi Harrison-Nye</cp:lastModifiedBy>
  <dc:language>en-GB</dc:language>
</cp:coreProperties>
</file>