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62" r:id="rId8"/>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 Type="http://schemas.openxmlformats.org/officeDocument/2006/relationships/slide" Target="slides/slide7.xml"/><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4099d0958dd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136" name="Google Shape;136;g4099d0958dd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design102.blog.gov.uk/2022/01/14/whats-the-alternative-how-to-write-good-alt-text/" TargetMode="External"/><Relationship Id="rId5" Type="http://schemas.openxmlformats.org/officeDocument/2006/relationships/hyperlink" Target="https://accessibility.huit.harvard.edu/describe-content-images" TargetMode="External"/><Relationship Id="rId4" Type="http://schemas.openxmlformats.org/officeDocument/2006/relationships/hyperlink" Target="https://webaim.org/techniques/alttext/" TargetMode="External"/><Relationship Id="rId7" Type="http://schemas.openxmlformats.org/officeDocument/2006/relationships/hyperlink" Target="https://abiharrisonnye.dev" TargetMode="External"/></Relationships>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37"/>
        <p:cNvGrpSpPr/>
        <p:nvPr/>
      </p:nvGrpSpPr>
      <p:grpSpPr>
        <a:xfrm>
          <a:off x="0" y="0"/>
          <a:ext cx="0" cy="0"/>
          <a:chOff x="0" y="0"/>
          <a:chExt cx="0" cy="0"/>
        </a:xfrm>
      </p:grpSpPr>
      <p:sp>
        <p:nvSpPr>
          <p:cNvPr id="13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40"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43"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39"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Alt Text</a:t>
            </a:r>
            <a:endParaRPr sz="3400" b="1">
              <a:latin typeface="Atkinson Hyperlegible Next"/>
              <a:ea typeface="Atkinson Hyperlegible Next"/>
              <a:cs typeface="Atkinson Hyperlegible Next"/>
              <a:sym typeface="Atkinson Hyperlegible Next"/>
            </a:endParaRPr>
          </a:p>
        </p:txBody>
      </p:sp>
      <p:sp>
        <p:nvSpPr>
          <p:cNvPr id="141"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42"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Some people cannot see the images we display. This includes people who are blind or have low vision. It also includes people with slow internet, little data, or low battery.</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Using alternative text (alt text) ensures that everyone can understand the image content, even if they cannot see it. However, if an image is purely decorative and adds no extra information, give it an empty alt attribute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alt="" </a:t>
            </a:r>
            <a:r>
              <a:rPr lang="en-GB" sz="1000">
                <a:solidFill>
                  <a:schemeClr val="dk1"/>
                </a:solidFill>
                <a:latin typeface="Atkinson Hyperlegible Next"/>
                <a:ea typeface="Atkinson Hyperlegible Next"/>
                <a:cs typeface="Atkinson Hyperlegible Next"/>
                <a:sym typeface="Atkinson Hyperlegible Next"/>
              </a:rPr>
              <a:t>).</a:t>
            </a:r>
            <a:endParaRPr sz="1000">
              <a:solidFill>
                <a:schemeClr val="dk1"/>
              </a:solidFill>
              <a:latin typeface="Atkinson Hyperlegible Next"/>
              <a:ea typeface="Atkinson Hyperlegible Next"/>
              <a:cs typeface="Atkinson Hyperlegible Next"/>
              <a:sym typeface="Atkinson Hyperlegible Next"/>
            </a:endParaRPr>
          </a:p>
        </p:txBody>
      </p:sp>
      <p:sp>
        <p:nvSpPr>
          <p:cNvPr id="144"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45"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9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Write short, descriptive text that conveys the actual meaning and context of the image</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Avoid redundant phrases like ‘image of’, as screen readers already announce that</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Leave the description empty for purely decorative elements so assistive tools can skip them</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Plan for alt text during the design and content creation phases instead of at the end</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Use built-in accessibility checkers in software like Microsoft Office to catch missing descriptions</a:t>
            </a:r>
            <a:endParaRPr sz="1000">
              <a:solidFill>
                <a:schemeClr val="dk1"/>
              </a:solidFill>
              <a:latin typeface="Atkinson Hyperlegible Next"/>
              <a:ea typeface="Atkinson Hyperlegible Next"/>
              <a:cs typeface="Atkinson Hyperlegible Next"/>
              <a:sym typeface="Atkinson Hyperlegible Next"/>
            </a:endParaRPr>
          </a:p>
        </p:txBody>
      </p:sp>
      <p:sp>
        <p:nvSpPr>
          <p:cNvPr id="146"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47"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WebAIM Alternative Text</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Write helpful Alt Text to describe images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What’s the alternative? How to write good alt text</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48"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Alt Text</dc:title>
  <dc:subject>Inclusion Toolkit</dc:subject>
  <dc:creator>Abi Harrison-Nye</dc:creator>
  <cp:lastModifiedBy>Abi Harrison-Nye</cp:lastModifiedBy>
  <dc:language>en-GB</dc:language>
</cp:coreProperties>
</file>