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63" r:id="rId10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10" Type="http://schemas.openxmlformats.org/officeDocument/2006/relationships/slide" Target="slides/slide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d3628c0bb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50" name="Google Shape;150;g3fd3628c0bb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www.rnib.org.uk/living-with-sight-loss/assistive-aids-and-technology/tv-audio-and-gaming/guide-to-accessible-social-media/" TargetMode="External"/><Relationship Id="rId4" Type="http://schemas.openxmlformats.org/officeDocument/2006/relationships/hyperlink" Target="https://www.elevenways.be/en/articles/screenreaders-special-characters" TargetMode="External"/><Relationship Id="rId8" Type="http://schemas.openxmlformats.org/officeDocument/2006/relationships/hyperlink" Target="https://abiharrisonnye.dev" TargetMode="External"/></Relationships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ASCII Art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4794519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ASCII art is the practice of arranging punctuation and symbols to create a picture, like the ‘shrug’ or drawings of animals.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While sighted users see a picture, a screen reader reads the content linearly. It cannot 'see' the image. Instead, the user hears a chaotic string of punctuation names: "Slash, backslash, underscore, vertical bar, colon..." It’s noisy and blocks them from getting to your actual content.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can still share these visuals, but you should change the format to be inclusive.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Take a screenshot of the ASCII art you want to share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Upload the screenshot rather than pasting the text directly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Write a description of the image as alt text (e.g. "A line drawing of a rabbit made of text characters")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screen readers read special characters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RNIB - Making social media accessible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pic>
        <p:nvPicPr>
          <p:cNvPr id="3" name="Picture 2" descr="A shrugging face, made of text characters.">
            <a:extLst>
              <a:ext uri="{FF2B5EF4-FFF2-40B4-BE49-F238E27FC236}">
                <a16:creationId xmlns:a16="http://schemas.microsoft.com/office/drawing/2014/main" id="{F8C1902A-153E-341E-1747-1EE1B174943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4764"/>
          <a:stretch>
            <a:fillRect/>
          </a:stretch>
        </p:blipFill>
        <p:spPr>
          <a:xfrm>
            <a:off x="7217173" y="1161191"/>
            <a:ext cx="756492" cy="248972"/>
          </a:xfrm>
          <a:prstGeom prst="rect">
            <a:avLst/>
          </a:prstGeom>
        </p:spPr>
      </p:pic>
      <p:pic>
        <p:nvPicPr>
          <p:cNvPr id="5" name="Picture 4" descr="A fish, drawn with text characters.">
            <a:extLst>
              <a:ext uri="{FF2B5EF4-FFF2-40B4-BE49-F238E27FC236}">
                <a16:creationId xmlns:a16="http://schemas.microsoft.com/office/drawing/2014/main" id="{8EBFF897-E402-1CB4-F9CD-7113243CC0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8005" y="1410163"/>
            <a:ext cx="1369431" cy="1084846"/>
          </a:xfrm>
          <a:prstGeom prst="rect">
            <a:avLst/>
          </a:prstGeom>
        </p:spPr>
      </p:pic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ASCII Art</dc:title>
  <dc:subject>Inclusion Toolkit</dc:subject>
  <dc:creator>Abi Harrison-Nye</dc:creator>
  <cp:lastModifiedBy>Abi Harrison-Nye</cp:lastModifiedBy>
  <dc:language>en-GB</dc:language>
</cp:coreProperties>
</file>