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64" r:id="rId11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d3628c0bb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64" name="Google Shape;164;g3fd3628c0bb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ebaim.org/intro/" TargetMode="External"/><Relationship Id="rId5" Type="http://schemas.openxmlformats.org/officeDocument/2006/relationships/hyperlink" Target="https://abiharrisonnye.dev" TargetMode="External"/></Relationships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7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2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Assistive Technology (Beyond</a:t>
            </a:r>
            <a:br>
              <a:rPr lang="en-GB" sz="22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</a:br>
            <a:r>
              <a:rPr lang="en-GB" sz="22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Screen Readers)</a:t>
            </a:r>
            <a:endParaRPr sz="22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9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0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Assistive technology includes tools that help people with disabilities use a computer.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Devices like magnifiers, switches, and voice control help people zoom in, or navigate without a mouse or keyboard.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Poor design, like tiny text or mouse-only buttons, can completely block these users.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2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3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these tools by making website layouts compatible with them.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Prioritise keyboard navigation: test with only ‘Tab’, ‘Shift + Tab’, ‘Enter’, ‘Space’, arrow keys and ‘Escape’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layouts don't break when text is zoomed, and use clear, written labels instead of just icons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Make sure any information shown on hover is also available by tabbing to it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4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5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WebAIM - Introduction to Assistive Technology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6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Assistive Technology (Beyond Screen Readers)</dc:title>
  <dc:subject>Inclusion Toolkit</dc:subject>
  <dc:creator>Abi Harrison-Nye</dc:creator>
  <cp:lastModifiedBy>Abi Harrison-Nye</cp:lastModifiedBy>
  <dc:language>en-GB</dc:language>
</cp:coreProperties>
</file>