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65" r:id="rId12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2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d385038c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78" name="Google Shape;178;g3fd385038c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ebaim.org/techniques/keyboard/" TargetMode="External"/><Relationship Id="rId5" Type="http://schemas.openxmlformats.org/officeDocument/2006/relationships/hyperlink" Target="https://www.w3.org/WAI/test-evaluate/preliminary/" TargetMode="External"/><Relationship Id="rId4" Type="http://schemas.openxmlformats.org/officeDocument/2006/relationships/hyperlink" Target="https://chromewebstore.google.com/detail/axe-devtools-web-accessib/lhdoppojpmngadmnindnejefpokejbdd" TargetMode="External"/><Relationship Id="rId7" Type="http://schemas.openxmlformats.org/officeDocument/2006/relationships/hyperlink" Target="https://abiharrisonnye.dev" TargetMode="External"/></Relationships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1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6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Basic Accessibility Testing</a:t>
            </a:r>
            <a:endParaRPr sz="36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3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4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Testing makes sure that what gets built works for everyone. The goal is to never ship a beautiful page that's completely broken for someone using a screen reader or a keyboard.</a:t>
            </a:r>
            <a:b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</a:br>
            <a:b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</a:b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While automated tools are awesome, they aren't magic. They only catch about 30% of accessibility errors. An automated tool can check if a picture has an image description (alt text), but it can't tell you if the description makes sense. You still need to use your own judgment to check the rest.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6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7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You don't need to be an expert to test your site. Try these three quick checks right now: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'Tab' and 'Shift + Tab' to move, 'Enter' or 'Space' to select, arrow keys in menus, 'Escape' to close. Can you reach every button?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Zoom your browser to 200% using 'Ctrl' or '</a:t>
            </a:r>
            <a:r>
              <a:rPr lang="en-GB" sz="1000" dirty="0" err="1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Cmd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' and '+'. Ensure text doesn't overlap or vanish off the screen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Run a free scanner like Lighthouse or </a:t>
            </a:r>
            <a:r>
              <a:rPr lang="en-GB" sz="1000" u="sng" dirty="0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Axe DevTools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in Chrome. It'll quickly flag basic bugs like poor colour contrast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8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89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W3C - Easy Checks (A first review of Web Accessibility)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/>
              </a:rPr>
              <a:t>WebAIM - Testing with a Keyboard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90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Basic Accessibility Testing</dc:title>
  <dc:subject>Inclusion Toolkit</dc:subject>
  <dc:creator>Abi Harrison-Nye</dc:creator>
  <cp:lastModifiedBy>Abi Harrison-Nye</cp:lastModifiedBy>
  <dc:language>en-GB</dc:language>
</cp:coreProperties>
</file>