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266" r:id="rId13"/>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78" Type="http://schemas.openxmlformats.org/officeDocument/2006/relationships/presProps" Target="presProps.xml"/><Relationship Id="rId81" Type="http://schemas.openxmlformats.org/officeDocument/2006/relationships/tableStyles" Target="tableStyles.xml"/><Relationship Id="rId13" Type="http://schemas.openxmlformats.org/officeDocument/2006/relationships/slide" Target="slides/slide12.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fd3628c0bb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192" name="Google Shape;192;g3fd3628c0bb_0_1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theadminbar.com/accessibility-weekly/accessible-breadcrumbs/" TargetMode="External"/><Relationship Id="rId5" Type="http://schemas.openxmlformats.org/officeDocument/2006/relationships/hyperlink" Target="https://design-system.service.gov.uk/components/breadcrumbs/" TargetMode="External"/><Relationship Id="rId4" Type="http://schemas.openxmlformats.org/officeDocument/2006/relationships/hyperlink" Target="https://accessiblyapp.com/blog/breadcrumbs-accessibility/" TargetMode="External"/><Relationship Id="rId7" Type="http://schemas.openxmlformats.org/officeDocument/2006/relationships/hyperlink" Target="https://abiharrisonnye.dev" TargetMode="External"/></Relationships>
</file>

<file path=ppt/slides/slide12.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93"/>
        <p:cNvGrpSpPr/>
        <p:nvPr/>
      </p:nvGrpSpPr>
      <p:grpSpPr>
        <a:xfrm>
          <a:off x="0" y="0"/>
          <a:ext cx="0" cy="0"/>
          <a:chOff x="0" y="0"/>
          <a:chExt cx="0" cy="0"/>
        </a:xfrm>
      </p:grpSpPr>
      <p:sp>
        <p:nvSpPr>
          <p:cNvPr id="194"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96"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99"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95"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080"/>
              </a:lnSpc>
              <a:spcBef>
                <a:spcPts val="0"/>
              </a:spcBef>
              <a:spcAft>
                <a:spcPts val="0"/>
              </a:spcAft>
              <a:buSzPts val="1100"/>
              <a:buNone/>
            </a:pPr>
            <a:r>
              <a:rPr lang="en-GB" sz="3400" b="1">
                <a:latin typeface="Atkinson Hyperlegible Next"/>
                <a:ea typeface="Atkinson Hyperlegible Next"/>
                <a:cs typeface="Atkinson Hyperlegible Next"/>
                <a:sym typeface="Atkinson Hyperlegible Next"/>
              </a:rPr>
              <a:t>Breadcrumbs &amp; Wayfinding</a:t>
            </a:r>
            <a:endParaRPr sz="3400" b="1">
              <a:latin typeface="Atkinson Hyperlegible Next"/>
              <a:ea typeface="Atkinson Hyperlegible Next"/>
              <a:cs typeface="Atkinson Hyperlegible Next"/>
              <a:sym typeface="Atkinson Hyperlegible Next"/>
            </a:endParaRPr>
          </a:p>
        </p:txBody>
      </p:sp>
      <p:sp>
        <p:nvSpPr>
          <p:cNvPr id="197"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98"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Breadcrumbs show a user's current location within a website's hierarchy.</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They help everyone understand where they are, where the page sits in the site, and how to navigate back. This context is essential for screen reader users and people with cognitive impairments.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Bad wayfinding leaves users confused, disoriented, and forced to start their journey over.</a:t>
            </a:r>
            <a:endParaRPr sz="1000">
              <a:solidFill>
                <a:schemeClr val="dk1"/>
              </a:solidFill>
              <a:latin typeface="Atkinson Hyperlegible Next"/>
              <a:ea typeface="Atkinson Hyperlegible Next"/>
              <a:cs typeface="Atkinson Hyperlegible Next"/>
              <a:sym typeface="Atkinson Hyperlegible Next"/>
            </a:endParaRPr>
          </a:p>
        </p:txBody>
      </p:sp>
      <p:sp>
        <p:nvSpPr>
          <p:cNvPr id="200"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01"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To make breadcrumbs accessible, you should build them using structured code.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Wrap an ordered list in a navigation element with a 'breadcrumb' label</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Don't make the final item a link and ensure you mark it as the current page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Hide visual elements like arrows or slashes from screen readers or use a pre-built accessible component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202"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03"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Breadcrumbs for Accessibility: Examples &amp; Best Practices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GOV.UK Design System: Breadcrumbs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6"/>
              </a:rPr>
              <a:t>The Admin Bar: Accessible Breadcrumbs</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204"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Breadcrumbs &amp; Wayfinding</dc:title>
  <dc:subject>Inclusion Toolkit</dc:subject>
  <dc:creator>Abi Harrison-Nye</dc:creator>
  <cp:lastModifiedBy>Abi Harrison-Nye</cp:lastModifiedBy>
  <dc:language>en-GB</dc:language>
</cp:coreProperties>
</file>