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87" r:id="rId14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14" Type="http://schemas.openxmlformats.org/officeDocument/2006/relationships/slide" Target="slides/slide13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esign-system.service.gov.uk/components/button/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w3.org/WAI/ARIA/apg/patterns/button/examples/button/" TargetMode="External"/><Relationship Id="rId4" Type="http://schemas.openxmlformats.org/officeDocument/2006/relationships/hyperlink" Target="https://govtnz.github.io/web-a11y-guidance/wct/buttons/make-a-button-accessible/buttons-keyboard-mouse-and-touch-accessibility.html" TargetMode="External"/><Relationship Id="rId6" Type="http://schemas.openxmlformats.org/officeDocument/2006/relationships/hyperlink" Target="https://abiharrisonnye.dev" TargetMode="External"/></Relationships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3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40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Buttons</a:t>
            </a:r>
            <a:endParaRPr sz="40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5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6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Buttons let people take an action, such as submitting a form, saving information or opening a menu. If a button isn't accessible, people can be completely blocked from finishing a task.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Accessible buttons help people who use a keyboard, a screen reader, voice control or a switch device, as well as people with low vision or motor impairments.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9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 a button for actions, and a link to go to a new page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 the native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&lt;button&gt;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element, so it works with ‘Tab’, ‘Enter’ and ‘Space’ keys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Give every button a clear label that describes the action, such as 'Save and continue'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Give icon-only buttons an accessible name, such as an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aria-label 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Make sure buttons have a visible focus state, good colour contrast and a large enough tap target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Avoid disabled buttons, and don't rely on colour alone to show a warning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0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1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GOV.UK Design System: Button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NZ Government Web Accessibility Guide: Buttons for keyboard, mouse and touch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W3C WAI: Button examples (ARIA Authoring Practices Guide)</a:t>
            </a:r>
          </a:p>
        </p:txBody>
      </p:sp>
      <p:sp>
        <p:nvSpPr>
          <p:cNvPr id="162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Buttons</dc:title>
  <dc:subject>Inclusion Toolkit</dc:subject>
  <dc:creator>Abi Harrison-Nye</dc:creator>
  <cp:lastModifiedBy>Abi Harrison-Nye</cp:lastModifiedBy>
  <dc:language>en-GB</dc:language>
</cp:coreProperties>
</file>