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67" r:id="rId15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15" Type="http://schemas.openxmlformats.org/officeDocument/2006/relationships/slide" Target="slides/slide14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d3628c0bb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06" name="Google Shape;206;g3fd3628c0bb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hyperlink" Target="https://speakwrite.com/blog/how-to-create-a-transcrip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upport.google.com/youtube/answer/2734796?hl=en-GB" TargetMode="External"/><Relationship Id="rId5" Type="http://schemas.openxmlformats.org/officeDocument/2006/relationships/hyperlink" Target="https://dcmp.org/learn/170-what-are-captions" TargetMode="External"/><Relationship Id="rId4" Type="http://schemas.openxmlformats.org/officeDocument/2006/relationships/hyperlink" Target="https://www.w3.org/WAI/media/av/transcripts/" TargetMode="External"/><Relationship Id="rId8" Type="http://schemas.openxmlformats.org/officeDocument/2006/relationships/hyperlink" Target="https://abiharrisonnye.dev" TargetMode="External"/></Relationships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9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Captions &amp; Transcripts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1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2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Captions and transcripts textually represent audio content to make media accessible.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Captions are synced with video, making them vital for users who are deaf, hard of hearing, or have cognitive difficulties.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Transcripts provide an untimed text alternative, which helps people who learn best by reading.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4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5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Many standard platforms make it easy to generate and display these text alternatives.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YouTube and video call tools like Zoom, Microsoft Teams and Google Meet have built-in captions. Many also give you a transcript of a recording.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Tools like YouTube, Microsoft Teams or Slack can auto-generate a transcript when you upload a video. Simply copy the text, fix any odd punctuation, and share the final document.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6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7" name="Useful links text"/>
          <p:cNvSpPr txBox="1"/>
          <p:nvPr/>
        </p:nvSpPr>
        <p:spPr>
          <a:xfrm>
            <a:off x="2293050" y="4153850"/>
            <a:ext cx="16002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W3C WAI: Transcripts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What are Captions?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98" name="Useful links text (column 2)"/>
          <p:cNvSpPr txBox="1"/>
          <p:nvPr/>
        </p:nvSpPr>
        <p:spPr>
          <a:xfrm>
            <a:off x="3893250" y="4153850"/>
            <a:ext cx="4563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YouTube: Add subtitles and captions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7"/>
              </a:rPr>
              <a:t>How to Create a Transcript: A Step-by-Step Guide (2025)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99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Captions &amp; Transcripts</dc:title>
  <dc:subject>Inclusion Toolkit</dc:subject>
  <dc:creator>Abi Harrison-Nye</dc:creator>
  <cp:lastModifiedBy>Abi Harrison-Nye</cp:lastModifiedBy>
  <dc:language>en-GB</dc:language>
</cp:coreProperties>
</file>