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88" r:id="rId16"/>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16" Type="http://schemas.openxmlformats.org/officeDocument/2006/relationships/slide" Target="slides/slide15.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5.xml.rels><?xml version="1.0" encoding="UTF-8" standalone="yes"?>
<Relationships xmlns="http://schemas.openxmlformats.org/package/2006/relationships"><Relationship Id="rId3" Type="http://schemas.openxmlformats.org/officeDocument/2006/relationships/hyperlink" Target="http://shouldiuseacarousel.com/" TargetMode="External"/><Relationship Id="rId1" Type="http://schemas.openxmlformats.org/officeDocument/2006/relationships/slideLayout" Target="../slideLayouts/slideLayout1.xml"/><Relationship Id="rId5" Type="http://schemas.openxmlformats.org/officeDocument/2006/relationships/hyperlink" Target="https://www.w3.org/WAI/WCAG22/Understanding/pause-stop-hide.html" TargetMode="External"/><Relationship Id="rId4" Type="http://schemas.openxmlformats.org/officeDocument/2006/relationships/hyperlink" Target="https://www.w3.org/WAI/tutorials/carousels/" TargetMode="External"/><Relationship Id="rId6" Type="http://schemas.openxmlformats.org/officeDocument/2006/relationships/hyperlink" Target="https://abiharrisonnye.dev" TargetMode="External"/></Relationships>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800"/>
              </a:lnSpc>
              <a:spcBef>
                <a:spcPts val="0"/>
              </a:spcBef>
              <a:spcAft>
                <a:spcPts val="0"/>
              </a:spcAft>
              <a:buSzPts val="990"/>
              <a:buNone/>
            </a:pPr>
            <a:r>
              <a:rPr lang="en-GB" sz="4000" b="1">
                <a:latin typeface="Atkinson Hyperlegible Next"/>
                <a:ea typeface="Atkinson Hyperlegible Next"/>
                <a:cs typeface="Atkinson Hyperlegible Next"/>
                <a:sym typeface="Atkinson Hyperlegible Next"/>
              </a:rPr>
              <a:t>Carousels &amp; Sliders</a:t>
            </a:r>
            <a:endParaRPr sz="40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A carousel is a sliding banner that automatically cycles through images or messages on a webpage, like a digital billboard.</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When content moves on its own, people who read slowly or have difficulty focusing can miss it entirely. People who use special software to read screens aloud often cannot follow the content in the right order. And people who cannot use a mouse frequently have no way to control the carousel at all.</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Research shows that most people ignore carousels and never click past the first slide.</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The best solution is often to not use a carousel. Showing content in a simple list or grid means everyone can see it, without any of the accessibility problems.</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When a carousel is truly needed, it should never move on its own without the user choosing to advance it. The controls need to be big, clear, and work with a keyboard as well as a mouse. And nothing important should only appear inside a carousel.</a:t>
            </a:r>
            <a:endParaRPr sz="100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Should I Use a Carousel? (shouldiuseacarousel.com)</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W3C Carousel Accessibility Tutorial</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SC 2.2.2: Pause, Stop, Hide (Level A)</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Carousels &amp; Sliders</dc:title>
  <dc:subject>Inclusion Toolkit</dc:subject>
  <dc:creator>Abi Harrison-Nye</dc:creator>
  <cp:lastModifiedBy>Abi Harrison-Nye</cp:lastModifiedBy>
  <dc:language>en-GB</dc:language>
</cp:coreProperties>
</file>