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2" r:id="rId21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1" Type="http://schemas.openxmlformats.org/officeDocument/2006/relationships/slide" Target="slides/slide20.xml"/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webstore.google.com/detail/web-disability-simulator/olioanlbgbpmdlgjnnampnnlohigkjl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ebaim.org/articles/visual/colorblind" TargetMode="External"/><Relationship Id="rId5" Type="http://schemas.openxmlformats.org/officeDocument/2006/relationships/hyperlink" Target="https://www.color-blindness.com/coblis-color-blindness-simulator/" TargetMode="External"/><Relationship Id="rId4" Type="http://schemas.openxmlformats.org/officeDocument/2006/relationships/hyperlink" Target="https://www.w3.org/WAI/WCAG21/Understanding/use-of-color.html" TargetMode="External"/><Relationship Id="rId7" Type="http://schemas.openxmlformats.org/officeDocument/2006/relationships/hyperlink" Target="https://abiharrisonnye.dev" TargetMode="External"/></Relationships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Colour-blind Series: Anomalous Trichromacy</a:t>
            </a:r>
            <a:endParaRPr sz="2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 three types of colour sensing cells are present, but one of them doesn’t function as strongly as it should. The result is weakened rather than absent colour vision.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b="1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Protanomaly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is a reduced sensitivity to red, making it harder to distinguish red from green or brown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b="1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Deuteranomaly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is a reduced sensitivity to green. It is the most common form of colour vision deficiency overall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b="1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Tritanomaly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is a reduced sensitivity to blue, making blue and green, and yellow and red, harder to tell apart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key principle is that colour should always be paired with another visual cue.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Designers can add icons, labels, or patterns next to colour to show meaning. They can also use </a:t>
            </a:r>
            <a:r>
              <a:rPr lang="en-GB" sz="1000" u="sng" dirty="0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colour-blind simulation tools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check designs before they are built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Developers can ensure interactive states like errors and warnings are distinguishable by more than just colour (e.g. by using icons or supporting text)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Content writers can make sure any meaning shown through colour is also stated in words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WCAG 1.4.1: Use of Colour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Blindness Simulator (Coblis)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and Accessibility (WebAIM)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Colour-blind Series: Anomalous Trichromacy</dc:title>
  <dc:subject>Inclusion Toolkit</dc:subject>
  <dc:creator>Abi Harrison-Nye</dc:creator>
  <cp:lastModifiedBy>Abi Harrison-Nye</cp:lastModifiedBy>
  <dc:language>en-GB</dc:language>
</cp:coreProperties>
</file>