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68" r:id="rId17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7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fd3628c0bb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20" name="Google Shape;220;g3fd3628c0bb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3.org/WAI/WCAG21/Understanding/use-of-color.html" TargetMode="External"/><Relationship Id="rId5" Type="http://schemas.openxmlformats.org/officeDocument/2006/relationships/hyperlink" Target="https://wearecolorblind.com/" TargetMode="External"/><Relationship Id="rId4" Type="http://schemas.openxmlformats.org/officeDocument/2006/relationships/hyperlink" Target="https://www.color-blindness.com/coblis-color-blindness-simulator/" TargetMode="External"/><Relationship Id="rId7" Type="http://schemas.openxmlformats.org/officeDocument/2006/relationships/hyperlink" Target="https://abiharrisonnye.dev" TargetMode="External"/></Relationships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Colour Blindness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Colour blindness affects many people, altering how they perceive the world around them.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a huge issue if colour is the only way information is conveyed.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Common indicators like 'red for error' and 'green for success' can look the same to some users.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 content to accommodate the various ways that people see.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Different conditions mean people can't always distinguish between reds, greens, blues, or yellows.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Don't rely on colour alone, and always include a text label, an icon, or a pattern.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Coblis - Color Blindness Simulator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We are Colorblind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W3C - Use of Color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Colour Blindness</dc:title>
  <dc:subject>Inclusion Toolkit</dc:subject>
  <dc:creator>Abi Harrison-Nye</dc:creator>
  <cp:lastModifiedBy>Abi Harrison-Nye</cp:lastModifiedBy>
  <dc:language>en-GB</dc:language>
</cp:coreProperties>
</file>