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4" r:id="rId23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3" Type="http://schemas.openxmlformats.org/officeDocument/2006/relationships/slide" Target="slides/slide2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3.org/WAI/WCAG21/Understanding/contrast-minimum.html" TargetMode="External"/><Relationship Id="rId3" Type="http://schemas.openxmlformats.org/officeDocument/2006/relationships/hyperlink" Target="https://colourcontrast.cc/" TargetMode="External"/><Relationship Id="rId7" Type="http://schemas.openxmlformats.org/officeDocument/2006/relationships/hyperlink" Target="https://www.reading.ac.uk/digital-accessibility/resources/accessible-use-of-colour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ccessibility.blog.gov.uk/2016/06/17/colour-contrast-why-does-it-matter/" TargetMode="External"/><Relationship Id="rId5" Type="http://schemas.openxmlformats.org/officeDocument/2006/relationships/hyperlink" Target="https://coolors.co/contrast-checker" TargetMode="External"/><Relationship Id="rId4" Type="http://schemas.openxmlformats.org/officeDocument/2006/relationships/hyperlink" Target="https://webaim.org/resources/contrastchecker/" TargetMode="External"/><Relationship Id="rId9" Type="http://schemas.openxmlformats.org/officeDocument/2006/relationships/hyperlink" Target="https://abiharrisonnye.dev" TargetMode="External"/></Relationships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 Contrast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Websites, social media images, and out-of-home advertising should have a good colour contrast between text and background colour. That includes links, icons, buttons and any other information.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useful for people with vision impairments, colour vision deficiency, cataracts, elderly people, and people in different lighting situations (e.g. sun glare on a phone screen).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general rule is that text and images of text must have a contrast ratio of at least 4.5:1. Large text (18pt / 24px, or 14pt / 18.66px if bold) can have a contrast ratio of 3:1.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180000" lvl="0">
              <a:lnSpc>
                <a:spcPts val="1150"/>
              </a:lnSpc>
              <a:spcBef>
                <a:spcPts val="600"/>
              </a:spcBef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Choose colours with sufficient contrast. There are lots of colour contrast checkers online, including </a:t>
            </a:r>
            <a:r>
              <a:rPr lang="en-GB" sz="1000" u="sng" dirty="0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Contrast checker (colourcontrast.cc)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, </a:t>
            </a:r>
            <a:r>
              <a:rPr lang="en-GB" sz="1000" u="sng" dirty="0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WebAIM's contrast checker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, </a:t>
            </a:r>
            <a:r>
              <a:rPr lang="en-GB" sz="1000" u="sng" dirty="0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Coolors contrast checker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.</a:t>
            </a:r>
          </a:p>
          <a:p>
            <a:pPr marR="180000" lvl="0">
              <a:lnSpc>
                <a:spcPts val="1150"/>
              </a:lnSpc>
              <a:spcBef>
                <a:spcPts val="600"/>
              </a:spcBef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Enter your background colour and foreground colour. You want to make sure that it gives you a contrast ratio that is 4.5:1 or higher (so 6:1 is good, 2:1 is bad).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contrast - Why does it matter?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Accessible use of colour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WCAG 2.1 - Contrast (minimum)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Colour Contrast</dc:title>
  <dc:subject>Inclusion Toolkit</dc:subject>
  <dc:creator>Abi Harrison-Nye</dc:creator>
  <cp:lastModifiedBy>Abi Harrison-Nye</cp:lastModifiedBy>
  <dc:language>en-GB</dc:language>
</cp:coreProperties>
</file>