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95" r:id="rId24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24" Type="http://schemas.openxmlformats.org/officeDocument/2006/relationships/slide" Target="slides/slide23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.org/WAI/WCAG21/Understanding/consistent-navigation.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w3.org/TR/coga-usable/" TargetMode="External"/><Relationship Id="rId5" Type="http://schemas.openxmlformats.org/officeDocument/2006/relationships/hyperlink" Target="https://abiharrisonnye.dev" TargetMode="External"/></Relationships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Consistency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When navigation, buttons, and labels behave consistently across every page, users can build a mental map of the product and move around it confidently.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matters most for people with cognitive or learning disabilities, memory difficulties, ADHD, anxiety or dyslexia.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Designers can ensure the same components are used for the same actions across every screen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Content writers can use the same labels for the same things throughout a product. Calling something 'Sign in' on one page and 'Log in' on another creates unnecessary confusion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Developers can build from a shared component library, so the same element always looks and behaves the same way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Small inconsistencies that feel trivial to one person can be a significant barrier to another.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 SC 3.2.3: Consistent Navigation (Level AA)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Making Content Usable for People with Cognitive and Learning Disabilities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Consistency</dc:title>
  <dc:subject>Inclusion Toolkit</dc:subject>
  <dc:creator>Abi Harrison-Nye</dc:creator>
  <cp:lastModifiedBy>Abi Harrison-Nye</cp:lastModifiedBy>
  <dc:language>en-GB</dc:language>
</cp:coreProperties>
</file>