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70" r:id="rId26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8" name="Google Shape;2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ab-able.co.uk/a11y-tip-device-orientation/" TargetMode="External"/><Relationship Id="rId4" Type="http://schemas.openxmlformats.org/officeDocument/2006/relationships/hyperlink" Target="https://www.w3.org/WAI/WCAG21/Understanding/orientation.html" TargetMode="External"/><Relationship Id="rId6" Type="http://schemas.openxmlformats.org/officeDocument/2006/relationships/hyperlink" Target="https://abiharrisonnye.dev" TargetMode="External"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1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Device Orientation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3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4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Think about how you hold your phone. Sometimes you hold it tall (portrait) to read, and sometimes you turn it sideways (landscape) to watch a video.</a:t>
            </a:r>
            <a:endParaRPr sz="1000" b="0" i="0" u="none" strike="noStrike" cap="none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For some people, turning their device is not an option. A person who uses a power wheelchair might have their tablet bolted to the armrest, so it won't fall. If a website forces the screen to be held portrait, but their tablet is locked to landscape, they can't use it. It's like bolting a TV in portrait orientation on your wall and being told to tilt your head to watch it.</a:t>
            </a:r>
            <a:endParaRPr sz="1000" b="0" i="0" u="none" strike="noStrike" cap="none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6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7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Websites and apps should work no matter how the screen is turned</a:t>
            </a:r>
            <a:endParaRPr sz="1000" b="0" i="0" u="none" strike="noStrike" cap="none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Never use code that forces the screen to stay in just one direction</a:t>
            </a: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Build designs that stretch or stack neatly to fit the screen, whether it’s tall or wide</a:t>
            </a:r>
            <a:endParaRPr sz="1000" b="0" i="0" u="none" strike="noStrike" cap="none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8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9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- Understanding Orientation</a:t>
            </a:r>
            <a:endParaRPr sz="1000" b="0" i="0" u="sng" strike="noStrike" cap="none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sng" strike="noStrike" cap="none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A11y Tip: Device Orientation</a:t>
            </a:r>
            <a:endParaRPr sz="1000" b="0" i="0" u="sng" strike="noStrike" cap="none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Device Orientation</dc:title>
  <dc:subject>Inclusion Toolkit</dc:subject>
  <dc:creator>Abi Harrison-Nye</dc:creator>
  <cp:lastModifiedBy>Abi Harrison-Nye</cp:lastModifiedBy>
  <dc:language>en-GB</dc:language>
</cp:coreProperties>
</file>