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71" r:id="rId28"/>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28" Type="http://schemas.openxmlformats.org/officeDocument/2006/relationships/slide" Target="slides/slide27.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fd385038c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62" name="Google Shape;262;g3fd385038c4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alistapart.com/article/designing-safer-web-animation-for-motion-sensitivity/" TargetMode="External"/><Relationship Id="rId4" Type="http://schemas.openxmlformats.org/officeDocument/2006/relationships/hyperlink" Target="https://epilepsysociety.org.uk/about-epilepsy/epileptic-seizures/seizure-triggers/photosensitive-epilepsy" TargetMode="External"/><Relationship Id="rId6" Type="http://schemas.openxmlformats.org/officeDocument/2006/relationships/hyperlink" Target="https://abiharrisonnye.dev" TargetMode="External"/></Relationships>
</file>

<file path=ppt/slides/slide2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63"/>
        <p:cNvGrpSpPr/>
        <p:nvPr/>
      </p:nvGrpSpPr>
      <p:grpSpPr>
        <a:xfrm>
          <a:off x="0" y="0"/>
          <a:ext cx="0" cy="0"/>
          <a:chOff x="0" y="0"/>
          <a:chExt cx="0" cy="0"/>
        </a:xfrm>
      </p:grpSpPr>
      <p:sp>
        <p:nvSpPr>
          <p:cNvPr id="26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6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6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6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Flashing &amp; Photosensitivity</a:t>
            </a:r>
            <a:endParaRPr sz="3500" b="1">
              <a:latin typeface="Atkinson Hyperlegible Next"/>
              <a:ea typeface="Atkinson Hyperlegible Next"/>
              <a:cs typeface="Atkinson Hyperlegible Next"/>
              <a:sym typeface="Atkinson Hyperlegible Next"/>
            </a:endParaRPr>
          </a:p>
        </p:txBody>
      </p:sp>
      <p:sp>
        <p:nvSpPr>
          <p:cNvPr id="26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6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High-energy videos with strobing effects or rapid transitions can be physically dangerous. For people with epilepsy, if content flashes more than three times per second, it can trigger seizures. For people with vestibular disorders (inner-ear balance issues), intense motion like fast spinning or "shaky cam" can cause instant dizziness, sickness, and vertigo.</a:t>
            </a:r>
            <a:endParaRPr sz="1000" b="0" i="0" u="none" strike="noStrike" cap="none">
              <a:solidFill>
                <a:schemeClr val="dk1"/>
              </a:solidFill>
              <a:latin typeface="Atkinson Hyperlegible Next"/>
              <a:ea typeface="Atkinson Hyperlegible Next"/>
              <a:cs typeface="Atkinson Hyperlegible Next"/>
              <a:sym typeface="Atkinson Hyperlegible Next"/>
            </a:endParaRPr>
          </a:p>
        </p:txBody>
      </p:sp>
      <p:sp>
        <p:nvSpPr>
          <p:cNvPr id="27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7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Safety is about moderation.</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Ensure nothing flashes more than three times in one second</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Avoid rapid spinning or intense zooming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If a video must contain flashing (e.g. concert footage), add a static "Warning: Flashing images" cover slide so users can scroll past before it auto-plays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Avoid autoplay on websites; let users choose to start the video manually</a:t>
            </a:r>
            <a:endParaRPr sz="1000">
              <a:solidFill>
                <a:schemeClr val="dk1"/>
              </a:solidFill>
              <a:latin typeface="Atkinson Hyperlegible Next"/>
              <a:ea typeface="Atkinson Hyperlegible Next"/>
              <a:cs typeface="Atkinson Hyperlegible Next"/>
              <a:sym typeface="Atkinson Hyperlegible Next"/>
            </a:endParaRPr>
          </a:p>
        </p:txBody>
      </p:sp>
      <p:sp>
        <p:nvSpPr>
          <p:cNvPr id="27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7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Epilepsy Society - Photosensitive Epilepsy</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Designing Safer Web Animation For Motion Sensitivity</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27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Flashing &amp; Photosensitivity</dc:title>
  <dc:subject>Inclusion Toolkit</dc:subject>
  <dc:creator>Abi Harrison-Nye</dc:creator>
  <cp:lastModifiedBy>Abi Harrison-Nye</cp:lastModifiedBy>
  <dc:language>en-GB</dc:language>
</cp:coreProperties>
</file>