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72" r:id="rId29"/>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29" Type="http://schemas.openxmlformats.org/officeDocument/2006/relationships/slide" Target="slides/slide28.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fd385038c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276" name="Google Shape;276;g3fd385038c4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iknowdavehouse.medium.com/focusing-on-focus-states-7c64089d805c" TargetMode="External"/><Relationship Id="rId5" Type="http://schemas.openxmlformats.org/officeDocument/2006/relationships/hyperlink" Target="https://wise.design/foundations/focus-states" TargetMode="External"/><Relationship Id="rId4" Type="http://schemas.openxmlformats.org/officeDocument/2006/relationships/hyperlink" Target="https://design-system.service.gov.uk/get-started/focus-states/" TargetMode="External"/><Relationship Id="rId7" Type="http://schemas.openxmlformats.org/officeDocument/2006/relationships/hyperlink" Target="https://abiharrisonnye.dev" TargetMode="External"/></Relationships>
</file>

<file path=ppt/slides/slide2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277"/>
        <p:cNvGrpSpPr/>
        <p:nvPr/>
      </p:nvGrpSpPr>
      <p:grpSpPr>
        <a:xfrm>
          <a:off x="0" y="0"/>
          <a:ext cx="0" cy="0"/>
          <a:chOff x="0" y="0"/>
          <a:chExt cx="0" cy="0"/>
        </a:xfrm>
      </p:grpSpPr>
      <p:sp>
        <p:nvSpPr>
          <p:cNvPr id="27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8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8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27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Focus States</a:t>
            </a:r>
            <a:endParaRPr sz="3500" b="1">
              <a:latin typeface="Atkinson Hyperlegible Next"/>
              <a:ea typeface="Atkinson Hyperlegible Next"/>
              <a:cs typeface="Atkinson Hyperlegible Next"/>
              <a:sym typeface="Atkinson Hyperlegible Next"/>
            </a:endParaRPr>
          </a:p>
        </p:txBody>
      </p:sp>
      <p:sp>
        <p:nvSpPr>
          <p:cNvPr id="28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8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Focus states occur when we focus on an interactive element. Interactive elements include links, buttons, and input fields. You can focus on an element by clicking it (if the click doesn't take you somewhere else), or by pressing the ‘Tab’ key until the element is selected.</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0"/>
              </a:spcBef>
              <a:spcAft>
                <a:spcPts val="0"/>
              </a:spcAft>
              <a:buClr>
                <a:schemeClr val="dk1"/>
              </a:buClr>
              <a:buSzPts val="1100"/>
              <a:buFont typeface="Arial"/>
              <a:buNone/>
            </a:pPr>
            <a:r>
              <a:rPr lang="en-GB" sz="1000" dirty="0">
                <a:solidFill>
                  <a:schemeClr val="dk1"/>
                </a:solidFill>
                <a:latin typeface="Atkinson Hyperlegible Next"/>
                <a:ea typeface="Atkinson Hyperlegible Next"/>
                <a:cs typeface="Atkinson Hyperlegible Next"/>
                <a:sym typeface="Atkinson Hyperlegible Next"/>
              </a:rPr>
              <a:t>Focus states have their own WCAG rules. The focus indicator must be visible, have a contrast ratio of at least 3:1 against nearby colours, and not be completely hidden by sticky headers or other content.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28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8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If you're building or designing a new component, make sure its focus state meets all three of these rules.</a:t>
            </a:r>
            <a:endParaRPr sz="1000">
              <a:solidFill>
                <a:schemeClr val="dk1"/>
              </a:solidFill>
              <a:latin typeface="Atkinson Hyperlegible Next"/>
              <a:ea typeface="Atkinson Hyperlegible Next"/>
              <a:cs typeface="Atkinson Hyperlegible Next"/>
              <a:sym typeface="Atkinson Hyperlegible Next"/>
            </a:endParaRPr>
          </a:p>
        </p:txBody>
      </p:sp>
      <p:sp>
        <p:nvSpPr>
          <p:cNvPr id="28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28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Understanding focus state styles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Wise - Focus states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6"/>
              </a:rPr>
              <a:t>Focusing on focus states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28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Focus States</dc:title>
  <dc:subject>Inclusion Toolkit</dc:subject>
  <dc:creator>Abi Harrison-Nye</dc:creator>
  <cp:lastModifiedBy>Abi Harrison-Nye</cp:lastModifiedBy>
  <dc:language>en-GB</dc:language>
</cp:coreProperties>
</file>