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97" r:id="rId31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31" Type="http://schemas.openxmlformats.org/officeDocument/2006/relationships/slide" Target="slides/slide30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knowledge/readability_and_accessibility/introducing_accessibility_in_typography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accessibilitychecking.com/blog/fonts-accessibility/" TargetMode="External"/><Relationship Id="rId4" Type="http://schemas.openxmlformats.org/officeDocument/2006/relationships/hyperlink" Target="https://www.siteimprove.com/glossary/accessible-fonts/" TargetMode="External"/><Relationship Id="rId6" Type="http://schemas.openxmlformats.org/officeDocument/2006/relationships/hyperlink" Target="https://abiharrisonnye.dev" TargetMode="External"/></Relationships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Fonts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Not all fonts are created equal. Some fonts may appear to be easy to read to some, but incredibly challenging for others.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Fonts are impactful to everyone, but especially for the following people: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with reading difficulties (like dyslexia)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with visual impairments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Mirroring is when a reader mixes up two characters, because one looks like the other turned around (e.g.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b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and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d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). Transposition is when letters seem to swap places (e.g. “loin” read as “lion”).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To help, choose a font where pairs like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q p, d b, 0 O, n u, </a:t>
            </a:r>
            <a:r>
              <a:rPr lang="en-GB" sz="1000" dirty="0" err="1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i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 l 1 I, 6 9, a 8, a 6, 6 g 9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and 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 </a:t>
            </a:r>
            <a:r>
              <a:rPr lang="en-GB" sz="1000" dirty="0" err="1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rn</a:t>
            </a:r>
            <a:r>
              <a:rPr lang="en-GB" sz="1000" dirty="0">
                <a:solidFill>
                  <a:srgbClr val="FFFFFF"/>
                </a:solidFill>
                <a:highlight>
                  <a:srgbClr val="263238"/>
                </a:highlight>
                <a:latin typeface="Atkinson Hyperlegible Mono"/>
                <a:ea typeface="Atkinson Hyperlegible Mono"/>
                <a:cs typeface="Atkinson Hyperlegible Mono"/>
                <a:sym typeface="Atkinson Hyperlegible Mono"/>
              </a:rPr>
              <a:t> m </a:t>
            </a: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look clearly different from each other.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 dirty="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Fonts such as Atkinson Hyperlegible Next have become popular with individuals who have visual or cognitive disabilities.</a:t>
            </a:r>
            <a:endParaRPr sz="1000" dirty="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Introducing accessibility in typography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Siteimprove: Accessible fonts</a:t>
            </a: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is an accessible font?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Fonts</dc:title>
  <dc:subject>Inclusion Toolkit</dc:subject>
  <dc:creator>Abi Harrison-Nye</dc:creator>
  <cp:lastModifiedBy>Abi Harrison-Nye</cp:lastModifiedBy>
  <dc:language>en-GB</dc:language>
</cp:coreProperties>
</file>