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98" r:id="rId32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32" Type="http://schemas.openxmlformats.org/officeDocument/2006/relationships/slide" Target="slides/slide3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WAI/tutorials/forms/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eveloper.mozilla.org/en-US/docs/Learn_web_development/Extensions/Forms" TargetMode="External"/><Relationship Id="rId4" Type="http://schemas.openxmlformats.org/officeDocument/2006/relationships/hyperlink" Target="https://webaim.org/techniques/forms/" TargetMode="External"/><Relationship Id="rId6" Type="http://schemas.openxmlformats.org/officeDocument/2006/relationships/hyperlink" Target="https://abiharrisonnye.dev" TargetMode="External"/></Relationships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Forms</a:t>
            </a:r>
            <a:endParaRPr sz="4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An accessible form is an online form that everyone can fill in, including people with vision, movement, or cognitive disabilities. Inaccessible forms create significant barriers, including: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Missing or unlinked labels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Poor keyboard navigation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Vague error messages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Small tap targets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Overly complex layouts or time limits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Always use </a:t>
            </a:r>
            <a:r>
              <a:rPr lang="en-GB" sz="100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&lt;label&gt; </a:t>
            </a: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tags and associate them with their inputs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a </a:t>
            </a:r>
            <a:r>
              <a:rPr lang="en-GB" sz="100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&lt;fieldset&gt; </a:t>
            </a: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to group related items and a </a:t>
            </a:r>
            <a:r>
              <a:rPr lang="en-GB" sz="100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&lt;legend&gt; </a:t>
            </a: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to describe the group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clear error validation that identifies the field, describes the problem, and suggests a correction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Ensure every form field, link, and button can be reached using only the keyboard, in a logical sequence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high-contrast colours, and ensure all clickable elements have a large enough target size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W3C WAI: Forms Tutorial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WebAIM: Creating Accessible Forms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MDN: Web Forms</a:t>
            </a:r>
          </a:p>
        </p:txBody>
      </p:sp>
      <p:sp>
        <p:nvSpPr>
          <p:cNvPr id="16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Forms</dc:title>
  <dc:subject>Inclusion Toolkit</dc:subject>
  <dc:creator>Abi Harrison-Nye</dc:creator>
  <cp:lastModifiedBy>Abi Harrison-Nye</cp:lastModifiedBy>
  <dc:language>en-GB</dc:language>
</cp:coreProperties>
</file>