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74" r:id="rId33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33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4099d0958d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04" name="Google Shape;304;g4099d0958d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esign102.blog.gov.uk/2022/01/14/whats-the-alternative-how-to-write-good-alt-text/" TargetMode="External"/><Relationship Id="rId5" Type="http://schemas.openxmlformats.org/officeDocument/2006/relationships/hyperlink" Target="https://www.wcag.com/blog/good-alt-text-bad-alt-text-making-your-content-perceivable/" TargetMode="External"/><Relationship Id="rId4" Type="http://schemas.openxmlformats.org/officeDocument/2006/relationships/hyperlink" Target="https://accessibility.huit.harvard.edu/describe-content-images" TargetMode="External"/><Relationship Id="rId7" Type="http://schemas.openxmlformats.org/officeDocument/2006/relationships/hyperlink" Target="https://abiharrisonnye.dev" TargetMode="External"/></Relationships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7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Good Alt Text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09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0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While basic alt text just labels an image, good alt text explains its purpose. It bridges the gap between seeing a visual and understanding why it’s there.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Delivers the exact message, data, or emotion the image is meant to convey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Provides an equivalent user experience instead of just ticking a compliance box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Prevents confusion caused by vague descriptions like ‘chart’ or ‘screenshot’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Focuses only on the details that matter to the surrounding text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2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3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Supporting good alt text means moving past basic labels and focusing on the specific message your image is meant to communicate.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Think about what information a user misses if the image fails to load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Tailor the text to match the specific context of the surrounding page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using alt text like ‘</a:t>
            </a:r>
            <a:r>
              <a:rPr lang="en-GB" sz="1000" dirty="0" err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image.png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’ or ‘graph’, which give the user zero useful context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good alt text like ‘Line graph showing a twenty percent increase in app sign-ups this quarter’ to provide immediate value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4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5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Write helpful Alt Text to describe images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Good Alt Text, Bad Alt Text — Making Your Content Perceivable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What’s the alternative? How to write good alt text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16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Good Alt Text</dc:title>
  <dc:subject>Inclusion Toolkit</dc:subject>
  <dc:creator>Abi Harrison-Nye</dc:creator>
  <cp:lastModifiedBy>Abi Harrison-Nye</cp:lastModifiedBy>
  <dc:language>en-GB</dc:language>
</cp:coreProperties>
</file>