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75" r:id="rId34"/>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34" Type="http://schemas.openxmlformats.org/officeDocument/2006/relationships/slide" Target="slides/slide33.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fd385038c4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18" name="Google Shape;318;g3fd385038c4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thoughtbot.com/blog/an-introduction-to-macos-head-pointer" TargetMode="External"/><Relationship Id="rId4" Type="http://schemas.openxmlformats.org/officeDocument/2006/relationships/hyperlink" Target="https://support.apple.com/en-gb/guide/mac-help/mchlb2d4782b/mac" TargetMode="External"/><Relationship Id="rId6" Type="http://schemas.openxmlformats.org/officeDocument/2006/relationships/hyperlink" Target="https://abiharrisonnye.dev" TargetMode="External"/></Relationships>
</file>

<file path=ppt/slides/slide3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19"/>
        <p:cNvGrpSpPr/>
        <p:nvPr/>
      </p:nvGrpSpPr>
      <p:grpSpPr>
        <a:xfrm>
          <a:off x="0" y="0"/>
          <a:ext cx="0" cy="0"/>
          <a:chOff x="0" y="0"/>
          <a:chExt cx="0" cy="0"/>
        </a:xfrm>
      </p:grpSpPr>
      <p:sp>
        <p:nvSpPr>
          <p:cNvPr id="32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22"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25"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21"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990"/>
              <a:buNone/>
            </a:pPr>
            <a:r>
              <a:rPr lang="en-GB" sz="3500" b="1">
                <a:latin typeface="Atkinson Hyperlegible Next"/>
                <a:ea typeface="Atkinson Hyperlegible Next"/>
                <a:cs typeface="Atkinson Hyperlegible Next"/>
                <a:sym typeface="Atkinson Hyperlegible Next"/>
              </a:rPr>
              <a:t>Head Pointer</a:t>
            </a:r>
            <a:endParaRPr sz="3500" b="1">
              <a:latin typeface="Atkinson Hyperlegible Next"/>
              <a:ea typeface="Atkinson Hyperlegible Next"/>
              <a:cs typeface="Atkinson Hyperlegible Next"/>
              <a:sym typeface="Atkinson Hyperlegible Next"/>
            </a:endParaRPr>
          </a:p>
        </p:txBody>
      </p:sp>
      <p:sp>
        <p:nvSpPr>
          <p:cNvPr id="323"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24"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Head pointer allows users with limited hand function to control a computer cursor using head movements and, in some cases, facial expressions. It's an accessibility feature available on macOS (sorry, Windows and Linux users) and can be enabled through System Settings.</a:t>
            </a:r>
            <a:endParaRPr sz="1000">
              <a:solidFill>
                <a:schemeClr val="dk1"/>
              </a:solidFill>
              <a:latin typeface="Atkinson Hyperlegible Next"/>
              <a:ea typeface="Atkinson Hyperlegible Next"/>
              <a:cs typeface="Atkinson Hyperlegible Next"/>
              <a:sym typeface="Atkinson Hyperlegible Next"/>
            </a:endParaRPr>
          </a:p>
        </p:txBody>
      </p:sp>
      <p:sp>
        <p:nvSpPr>
          <p:cNvPr id="326"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use</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27"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dirty="0">
                <a:solidFill>
                  <a:schemeClr val="dk1"/>
                </a:solidFill>
                <a:latin typeface="Atkinson Hyperlegible Next"/>
                <a:ea typeface="Atkinson Hyperlegible Next"/>
                <a:cs typeface="Atkinson Hyperlegible Next"/>
                <a:sym typeface="Atkinson Hyperlegible Next"/>
              </a:rPr>
              <a:t>As Head Pointer is so customisable, a full breakdown isn't possible here. However, the short version is that it can control your cursor by tracking your head movements, and it can use facial expressions to perform certain actions. Try sticking your tongue out to left-click, or if you can wink, that's a fun option to experiment with!</a:t>
            </a:r>
            <a:endParaRPr sz="1000" dirty="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Look at the links below, get it set up to your preferences, and see if you can survive an hour working with it!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328"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29"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Move the pointer using Head Pointer on macOS</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An introduction to macOS Head Pointer</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3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Head Pointer</dc:title>
  <dc:subject>Inclusion Toolkit</dc:subject>
  <dc:creator>Abi Harrison-Nye</dc:creator>
  <cp:lastModifiedBy>Abi Harrison-Nye</cp:lastModifiedBy>
  <dc:language>en-GB</dc:language>
</cp:coreProperties>
</file>