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9" r:id="rId35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35" Type="http://schemas.openxmlformats.org/officeDocument/2006/relationships/slide" Target="slides/slide34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11yproject.com/posts/how-to-accessible-heading-structure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sign.homeoffice.gov.uk/accessibility/headings" TargetMode="External"/><Relationship Id="rId5" Type="http://schemas.openxmlformats.org/officeDocument/2006/relationships/hyperlink" Target="https://www.w3.org/WAI/tutorials/page-structure/headings/" TargetMode="External"/><Relationship Id="rId4" Type="http://schemas.openxmlformats.org/officeDocument/2006/relationships/hyperlink" Target="https://accessibility.asu.edu/articles/headings" TargetMode="External"/><Relationship Id="rId7" Type="http://schemas.openxmlformats.org/officeDocument/2006/relationships/hyperlink" Target="https://abiharrisonnye.dev" TargetMode="External"/></Relationships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Headings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Headings are important for more than just making an impact. Headings are especially important for the following: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who use screen readers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cognitive difficulties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Search engines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Headings shouldn't be used for styling. They tell a screen reader that your text is a heading.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 should only be one title (or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h1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) per document, slide, or web page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Headings should follow in a sequential order. You can return to previous heading levels, but you should never skip a heading level on your way down (so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h4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h2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is perfectly fine,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h2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to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h4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is not)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you're using headings incorrectly, search engines will get the wrong information, and SEO can suffer as a result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30819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to: Accessible heading structure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Arizona State University: Accessible headings</a:t>
            </a:r>
          </a:p>
        </p:txBody>
      </p:sp>
      <p:sp>
        <p:nvSpPr>
          <p:cNvPr id="999" name="Useful links text"/>
          <p:cNvSpPr txBox="1"/>
          <p:nvPr/>
        </p:nvSpPr>
        <p:spPr>
          <a:xfrm>
            <a:off x="5374950" y="4153850"/>
            <a:ext cx="30819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W3C WAI: Headings tutorial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Office Design System: Headings</a:t>
            </a:r>
          </a:p>
        </p:txBody>
      </p:sp>
      <p:sp>
        <p:nvSpPr>
          <p:cNvPr id="100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Headings</dc:title>
  <dc:subject>Inclusion Toolkit</dc:subject>
  <dc:creator>Abi Harrison-Nye</dc:creator>
  <cp:lastModifiedBy>Abi Harrison-Nye</cp:lastModifiedBy>
  <dc:language>en-GB</dc:language>
</cp:coreProperties>
</file>