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trictFirstAndLastChars="0" autoCompressPictures="0">
  <p:sldMasterIdLst>
    <p:sldMasterId id="2147483648" r:id="rId1"/>
  </p:sldMasterIdLst>
  <p:notesMasterIdLst>
    <p:notesMasterId r:id="rId68"/>
  </p:notesMasterIdLst>
  <p:sldIdLst>
    <p:sldId id="276" r:id="rId36"/>
  </p:sldIdLst>
  <p:sldSz cx="9144000" cy="5143500" type="screen16x9"/>
  <p:notesSz cx="6858000" cy="9144000"/>
  <p:embeddedFontLst>
    <p:embeddedFont>
      <p:font typeface="Atkinson Hyperlegible Next" pitchFamily="2" charset="0"/>
      <p:regular r:id="rId82"/>
      <p:bold r:id="rId83"/>
      <p:italic r:id="rId84"/>
      <p:boldItalic r:id="rId85"/>
    </p:embeddedFont>
    <p:embeddedFont>
      <p:font typeface="Atkinson Hyperlegible Mono" pitchFamily="2" charset="0"/>
      <p:regular r:id="rId86"/>
      <p:bold r:id="rId87"/>
      <p:italic r:id="rId88"/>
      <p:boldItalic r:id="rId89"/>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77" roundtripDataSignature="AMtx7mg7gmpWS01QsrNt1/qhgKlUv7n0tA=="/>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1"/>
    <p:restoredTop sz="94675"/>
  </p:normalViewPr>
  <p:slideViewPr>
    <p:cSldViewPr snapToGrid="0">
      <p:cViewPr varScale="1">
        <p:scale>
          <a:sx n="159" d="100"/>
          <a:sy n="159" d="100"/>
        </p:scale>
        <p:origin x="824" y="176"/>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68" Type="http://schemas.openxmlformats.org/officeDocument/2006/relationships/notesMaster" Target="notesMasters/notesMaster1.xml"/><Relationship Id="rId79" Type="http://schemas.openxmlformats.org/officeDocument/2006/relationships/viewProps" Target="viewProps.xml"/><Relationship Id="rId77" Type="http://customschemas.google.com/relationships/presentationmetadata" Target="metadata"/><Relationship Id="rId80" Type="http://schemas.openxmlformats.org/officeDocument/2006/relationships/theme" Target="theme/theme1.xml"/><Relationship Id="rId1" Type="http://schemas.openxmlformats.org/officeDocument/2006/relationships/slideMaster" Target="slideMasters/slideMaster1.xml"/><Relationship Id="rId36" Type="http://schemas.openxmlformats.org/officeDocument/2006/relationships/slide" Target="slides/slide35.xml"/><Relationship Id="rId78" Type="http://schemas.openxmlformats.org/officeDocument/2006/relationships/presProps" Target="presProps.xml"/><Relationship Id="rId81" Type="http://schemas.openxmlformats.org/officeDocument/2006/relationships/tableStyles" Target="tableStyles.xml"/><Relationship Id="rId82" Type="http://schemas.openxmlformats.org/officeDocument/2006/relationships/font" Target="fonts/AtkinsonHyperlegibleNext-Regular.fntdata"/><Relationship Id="rId83" Type="http://schemas.openxmlformats.org/officeDocument/2006/relationships/font" Target="fonts/AtkinsonHyperlegibleNext-Bold.fntdata"/><Relationship Id="rId84" Type="http://schemas.openxmlformats.org/officeDocument/2006/relationships/font" Target="fonts/AtkinsonHyperlegibleNext-Italic.fntdata"/><Relationship Id="rId85" Type="http://schemas.openxmlformats.org/officeDocument/2006/relationships/font" Target="fonts/AtkinsonHyperlegibleNext-BoldItalic.fntdata"/><Relationship Id="rId86" Type="http://schemas.openxmlformats.org/officeDocument/2006/relationships/font" Target="fonts/AtkinsonHyperlegibleMono-Regular.fntdata"/><Relationship Id="rId87" Type="http://schemas.openxmlformats.org/officeDocument/2006/relationships/font" Target="fonts/AtkinsonHyperlegibleMono-Bold.fntdata"/><Relationship Id="rId88" Type="http://schemas.openxmlformats.org/officeDocument/2006/relationships/font" Target="fonts/AtkinsonHyperlegibleMono-Italic.fntdata"/><Relationship Id="rId89" Type="http://schemas.openxmlformats.org/officeDocument/2006/relationships/font" Target="fonts/AtkinsonHyperlegibleMono-BoldItalic.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txBody>
          <a:bodyPr/>
          <a:lstStyle/>
          <a:p>
            <a:endParaRPr lang="en-GB"/>
          </a:p>
        </p:txBody>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tkinson Hyperlegible Next"/>
                <a:ea typeface="Atkinson Hyperlegible Next"/>
                <a:cs typeface="Atkinson Hyperlegible Next"/>
                <a:sym typeface="Atkinson Hyperlegible Next"/>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tkinson Hyperlegible Next"/>
                <a:ea typeface="Atkinson Hyperlegible Next"/>
                <a:cs typeface="Atkinson Hyperlegible Next"/>
                <a:sym typeface="Atkinson Hyperlegible Next"/>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tkinson Hyperlegible Next"/>
                <a:ea typeface="Atkinson Hyperlegible Next"/>
                <a:cs typeface="Atkinson Hyperlegible Next"/>
                <a:sym typeface="Atkinson Hyperlegible Next"/>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tkinson Hyperlegible Next"/>
                <a:ea typeface="Atkinson Hyperlegible Next"/>
                <a:cs typeface="Atkinson Hyperlegible Next"/>
                <a:sym typeface="Atkinson Hyperlegible Next"/>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tkinson Hyperlegible Next"/>
                <a:ea typeface="Atkinson Hyperlegible Next"/>
                <a:cs typeface="Atkinson Hyperlegible Next"/>
                <a:sym typeface="Atkinson Hyperlegible Next"/>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tkinson Hyperlegible Next"/>
                <a:ea typeface="Atkinson Hyperlegible Next"/>
                <a:cs typeface="Atkinson Hyperlegible Next"/>
                <a:sym typeface="Atkinson Hyperlegible Next"/>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tkinson Hyperlegible Next"/>
                <a:ea typeface="Atkinson Hyperlegible Next"/>
                <a:cs typeface="Atkinson Hyperlegible Next"/>
                <a:sym typeface="Atkinson Hyperlegible Next"/>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tkinson Hyperlegible Next"/>
                <a:ea typeface="Atkinson Hyperlegible Next"/>
                <a:cs typeface="Atkinson Hyperlegible Next"/>
                <a:sym typeface="Atkinson Hyperlegible Next"/>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tkinson Hyperlegible Next"/>
                <a:ea typeface="Atkinson Hyperlegible Next"/>
                <a:cs typeface="Atkinson Hyperlegible Next"/>
                <a:sym typeface="Atkinson Hyperlegible Next"/>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9pPr>
  </p:notesStyle>
</p:notesMaster>
</file>

<file path=ppt/notesSlides/_rels/notesSlide2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0"/>
        <p:cNvGrpSpPr/>
        <p:nvPr/>
      </p:nvGrpSpPr>
      <p:grpSpPr>
        <a:xfrm>
          <a:off x="0" y="0"/>
          <a:ext cx="0" cy="0"/>
          <a:chOff x="0" y="0"/>
          <a:chExt cx="0" cy="0"/>
        </a:xfrm>
      </p:grpSpPr>
      <p:sp>
        <p:nvSpPr>
          <p:cNvPr id="331" name="Google Shape;331;g3fd385038c4_0_8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txBody>
          <a:bodyPr/>
          <a:lstStyle/>
          <a:p>
            <a:endParaRPr lang="en-GB"/>
          </a:p>
        </p:txBody>
      </p:sp>
      <p:sp>
        <p:nvSpPr>
          <p:cNvPr id="332" name="Google Shape;332;g3fd385038c4_0_8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logo.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900" name="Title box">
            <a:extLst>
              <a:ext uri="{C183D7F6-B498-43B3-948B-1728B52AA6E4}">
                <adec:decorative xmlns:adec="http://schemas.microsoft.com/office/drawing/2017/decorative" val="1"/>
              </a:ext>
            </a:extLst>
          </p:cNvPr>
          <p:cNvSpPr/>
          <p:nvPr userDrawn="1"/>
        </p:nvSpPr>
        <p:spPr>
          <a:xfrm>
            <a:off x="1371600" y="231683"/>
            <a:ext cx="6400800" cy="731520"/>
          </a:xfrm>
          <a:prstGeom prst="roundRect">
            <a:avLst>
              <a:gd name="adj" fmla="val 16000"/>
            </a:avLst>
          </a:prstGeom>
          <a:solidFill>
            <a:srgbClr val="FFFFFF"/>
          </a:solidFill>
          <a:ln w="28575">
            <a:solidFill>
              <a:srgbClr val="5B2A99"/>
            </a:solidFill>
          </a:ln>
        </p:spPr>
        <p:txBody>
          <a:bodyPr/>
          <a:lstStyle/>
          <a:p>
            <a:endParaRPr lang="en-GB"/>
          </a:p>
        </p:txBody>
      </p:sp>
      <p:pic>
        <p:nvPicPr>
          <p:cNvPr id="901" name="Logo" descr="">
            <a:extLs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342900" y="231683"/>
            <a:ext cx="731520" cy="731520"/>
          </a:xfrm>
          <a:prstGeom prst="rect">
            <a:avLst/>
          </a:prstGeom>
        </p:spPr>
      </p:pic>
      <p:sp>
        <p:nvSpPr>
          <p:cNvPr id="902" name="Name"/>
          <p:cNvSpPr txBox="1"/>
          <p:nvPr userDrawn="1"/>
        </p:nvSpPr>
        <p:spPr>
          <a:xfrm>
            <a:off x="7818120" y="231683"/>
            <a:ext cx="1188720" cy="731520"/>
          </a:xfrm>
          <a:prstGeom prst="rect">
            <a:avLst/>
          </a:prstGeom>
          <a:noFill/>
        </p:spPr>
        <p:txBody>
          <a:bodyPr wrap="square" lIns="0" tIns="0" rIns="0" bIns="0" anchor="ctr">
            <a:noAutofit/>
          </a:bodyPr>
          <a:lstStyle/>
          <a:p>
            <a:pPr algn="r"/>
            <a:r>
              <a:rPr lang="en-GB" sz="1400" b="1">
                <a:solidFill>
                  <a:srgbClr val="3F1A70"/>
                </a:solidFill>
                <a:latin typeface="Atkinson Hyperlegible Next"/>
                <a:cs typeface="Atkinson Hyperlegible Next"/>
              </a:rPr>
              <a:t>Abi</a:t>
            </a:r>
            <a:br>
              <a:rPr lang="en-GB" sz="1400" b="1">
                <a:solidFill>
                  <a:srgbClr val="3F1A70"/>
                </a:solidFill>
                <a:latin typeface="Atkinson Hyperlegible Next"/>
                <a:cs typeface="Atkinson Hyperlegible Next"/>
              </a:rPr>
            </a:br>
            <a:r>
              <a:rPr lang="en-GB" sz="1400" b="1">
                <a:solidFill>
                  <a:srgbClr val="3F1A70"/>
                </a:solidFill>
                <a:latin typeface="Atkinson Hyperlegible Next"/>
                <a:cs typeface="Atkinson Hyperlegible Next"/>
              </a:rPr>
              <a:t>Harrison-Nye</a:t>
            </a:r>
          </a:p>
        </p:txBody>
      </p:sp>
      <p:sp>
        <p:nvSpPr>
          <p:cNvPr id="10" name="Google Shape;10;p4"/>
          <p:cNvSpPr txBox="1">
            <a:spLocks noGrp="1"/>
          </p:cNvSpPr>
          <p:nvPr>
            <p:ph type="ctrTitle"/>
          </p:nvPr>
        </p:nvSpPr>
        <p:spPr>
          <a:xfrm>
            <a:off x="311708" y="744575"/>
            <a:ext cx="8520600" cy="20526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5200"/>
              <a:buNone/>
              <a:defRPr sz="52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a:endParaRPr/>
          </a:p>
        </p:txBody>
      </p:sp>
      <p:sp>
        <p:nvSpPr>
          <p:cNvPr id="11" name="Google Shape;11;p4"/>
          <p:cNvSpPr txBox="1">
            <a:spLocks noGrp="1"/>
          </p:cNvSpPr>
          <p:nvPr>
            <p:ph type="subTitle" idx="1"/>
          </p:nvPr>
        </p:nvSpPr>
        <p:spPr>
          <a:xfrm>
            <a:off x="311700" y="2834125"/>
            <a:ext cx="8520600" cy="792600"/>
          </a:xfrm>
          <a:prstGeom prst="rect">
            <a:avLst/>
          </a:prstGeom>
          <a:noFill/>
          <a:ln>
            <a:noFill/>
          </a:ln>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4"/>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5"/>
          <p:cNvSpPr txBox="1">
            <a:spLocks noGrp="1"/>
          </p:cNvSpPr>
          <p:nvPr>
            <p:ph type="title"/>
          </p:nvPr>
        </p:nvSpPr>
        <p:spPr>
          <a:xfrm>
            <a:off x="311700" y="2150850"/>
            <a:ext cx="8520600" cy="841800"/>
          </a:xfrm>
          <a:prstGeom prst="rect">
            <a:avLst/>
          </a:prstGeom>
          <a:noFill/>
          <a:ln>
            <a:noFill/>
          </a:ln>
        </p:spPr>
        <p:txBody>
          <a:bodyPr spcFirstLastPara="1" wrap="square" lIns="91425" tIns="91425" rIns="91425" bIns="91425" anchor="ctr" anchorCtr="0">
            <a:normAutofit/>
          </a:bodyPr>
          <a:lstStyle>
            <a:lvl1pPr lvl="0" algn="ctr">
              <a:lnSpc>
                <a:spcPct val="100000"/>
              </a:lnSpc>
              <a:spcBef>
                <a:spcPts val="0"/>
              </a:spcBef>
              <a:spcAft>
                <a:spcPts val="0"/>
              </a:spcAft>
              <a:buSzPts val="3600"/>
              <a:buNone/>
              <a:defRPr sz="3600"/>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a:endParaRPr/>
          </a:p>
        </p:txBody>
      </p:sp>
      <p:sp>
        <p:nvSpPr>
          <p:cNvPr id="15" name="Google Shape;15;p5"/>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6"/>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18" name="Google Shape;18;p6"/>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gn="l">
              <a:lnSpc>
                <a:spcPct val="115000"/>
              </a:lnSpc>
              <a:spcBef>
                <a:spcPts val="0"/>
              </a:spcBef>
              <a:spcAft>
                <a:spcPts val="0"/>
              </a:spcAft>
              <a:buSzPts val="1800"/>
              <a:buChar char="●"/>
              <a:defRPr/>
            </a:lvl1pPr>
            <a:lvl2pPr marL="914400" lvl="1" indent="-317500" algn="l">
              <a:lnSpc>
                <a:spcPct val="115000"/>
              </a:lnSpc>
              <a:spcBef>
                <a:spcPts val="0"/>
              </a:spcBef>
              <a:spcAft>
                <a:spcPts val="0"/>
              </a:spcAft>
              <a:buSzPts val="1400"/>
              <a:buChar char="○"/>
              <a:defRPr/>
            </a:lvl2pPr>
            <a:lvl3pPr marL="1371600" lvl="2" indent="-317500" algn="l">
              <a:lnSpc>
                <a:spcPct val="115000"/>
              </a:lnSpc>
              <a:spcBef>
                <a:spcPts val="0"/>
              </a:spcBef>
              <a:spcAft>
                <a:spcPts val="0"/>
              </a:spcAft>
              <a:buSzPts val="1400"/>
              <a:buChar char="■"/>
              <a:defRPr/>
            </a:lvl3pPr>
            <a:lvl4pPr marL="1828800" lvl="3" indent="-317500" algn="l">
              <a:lnSpc>
                <a:spcPct val="115000"/>
              </a:lnSpc>
              <a:spcBef>
                <a:spcPts val="0"/>
              </a:spcBef>
              <a:spcAft>
                <a:spcPts val="0"/>
              </a:spcAft>
              <a:buSzPts val="1400"/>
              <a:buChar char="●"/>
              <a:defRPr/>
            </a:lvl4pPr>
            <a:lvl5pPr marL="2286000" lvl="4" indent="-317500" algn="l">
              <a:lnSpc>
                <a:spcPct val="115000"/>
              </a:lnSpc>
              <a:spcBef>
                <a:spcPts val="0"/>
              </a:spcBef>
              <a:spcAft>
                <a:spcPts val="0"/>
              </a:spcAft>
              <a:buSzPts val="1400"/>
              <a:buChar char="○"/>
              <a:defRPr/>
            </a:lvl5pPr>
            <a:lvl6pPr marL="2743200" lvl="5" indent="-317500" algn="l">
              <a:lnSpc>
                <a:spcPct val="115000"/>
              </a:lnSpc>
              <a:spcBef>
                <a:spcPts val="0"/>
              </a:spcBef>
              <a:spcAft>
                <a:spcPts val="0"/>
              </a:spcAft>
              <a:buSzPts val="1400"/>
              <a:buChar char="■"/>
              <a:defRPr/>
            </a:lvl6pPr>
            <a:lvl7pPr marL="3200400" lvl="6" indent="-317500" algn="l">
              <a:lnSpc>
                <a:spcPct val="115000"/>
              </a:lnSpc>
              <a:spcBef>
                <a:spcPts val="0"/>
              </a:spcBef>
              <a:spcAft>
                <a:spcPts val="0"/>
              </a:spcAft>
              <a:buSzPts val="1400"/>
              <a:buChar char="●"/>
              <a:defRPr/>
            </a:lvl7pPr>
            <a:lvl8pPr marL="3657600" lvl="7" indent="-317500" algn="l">
              <a:lnSpc>
                <a:spcPct val="115000"/>
              </a:lnSpc>
              <a:spcBef>
                <a:spcPts val="0"/>
              </a:spcBef>
              <a:spcAft>
                <a:spcPts val="0"/>
              </a:spcAft>
              <a:buSzPts val="1400"/>
              <a:buChar char="○"/>
              <a:defRPr/>
            </a:lvl8pPr>
            <a:lvl9pPr marL="4114800" lvl="8" indent="-317500" algn="l">
              <a:lnSpc>
                <a:spcPct val="115000"/>
              </a:lnSpc>
              <a:spcBef>
                <a:spcPts val="0"/>
              </a:spcBef>
              <a:spcAft>
                <a:spcPts val="0"/>
              </a:spcAft>
              <a:buSzPts val="1400"/>
              <a:buChar char="■"/>
              <a:defRPr/>
            </a:lvl9pPr>
          </a:lstStyle>
          <a:p>
            <a:endParaRPr/>
          </a:p>
        </p:txBody>
      </p:sp>
      <p:sp>
        <p:nvSpPr>
          <p:cNvPr id="19" name="Google Shape;19;p6"/>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7"/>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22" name="Google Shape;22;p7"/>
          <p:cNvSpPr txBox="1">
            <a:spLocks noGrp="1"/>
          </p:cNvSpPr>
          <p:nvPr>
            <p:ph type="body" idx="1"/>
          </p:nvPr>
        </p:nvSpPr>
        <p:spPr>
          <a:xfrm>
            <a:off x="311700" y="1152475"/>
            <a:ext cx="3999900" cy="3416400"/>
          </a:xfrm>
          <a:prstGeom prst="rect">
            <a:avLst/>
          </a:prstGeom>
          <a:noFill/>
          <a:ln>
            <a:noFill/>
          </a:ln>
        </p:spPr>
        <p:txBody>
          <a:bodyPr spcFirstLastPara="1" wrap="square" lIns="91425" tIns="91425" rIns="91425" bIns="91425" anchor="t" anchorCtr="0">
            <a:normAutofit/>
          </a:bodyPr>
          <a:lstStyle>
            <a:lvl1pPr marL="457200" lvl="0" indent="-317500" algn="l">
              <a:lnSpc>
                <a:spcPct val="115000"/>
              </a:lnSpc>
              <a:spcBef>
                <a:spcPts val="0"/>
              </a:spcBef>
              <a:spcAft>
                <a:spcPts val="0"/>
              </a:spcAft>
              <a:buSzPts val="1400"/>
              <a:buChar char="●"/>
              <a:defRPr sz="14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a:p>
        </p:txBody>
      </p:sp>
      <p:sp>
        <p:nvSpPr>
          <p:cNvPr id="23" name="Google Shape;23;p7"/>
          <p:cNvSpPr txBox="1">
            <a:spLocks noGrp="1"/>
          </p:cNvSpPr>
          <p:nvPr>
            <p:ph type="body" idx="2"/>
          </p:nvPr>
        </p:nvSpPr>
        <p:spPr>
          <a:xfrm>
            <a:off x="4832400" y="1152475"/>
            <a:ext cx="3999900" cy="3416400"/>
          </a:xfrm>
          <a:prstGeom prst="rect">
            <a:avLst/>
          </a:prstGeom>
          <a:noFill/>
          <a:ln>
            <a:noFill/>
          </a:ln>
        </p:spPr>
        <p:txBody>
          <a:bodyPr spcFirstLastPara="1" wrap="square" lIns="91425" tIns="91425" rIns="91425" bIns="91425" anchor="t" anchorCtr="0">
            <a:normAutofit/>
          </a:bodyPr>
          <a:lstStyle>
            <a:lvl1pPr marL="457200" lvl="0" indent="-317500" algn="l">
              <a:lnSpc>
                <a:spcPct val="115000"/>
              </a:lnSpc>
              <a:spcBef>
                <a:spcPts val="0"/>
              </a:spcBef>
              <a:spcAft>
                <a:spcPts val="0"/>
              </a:spcAft>
              <a:buSzPts val="1400"/>
              <a:buChar char="●"/>
              <a:defRPr sz="14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a:p>
        </p:txBody>
      </p:sp>
      <p:sp>
        <p:nvSpPr>
          <p:cNvPr id="24" name="Google Shape;24;p7"/>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8"/>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27" name="Google Shape;27;p8"/>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9"/>
          <p:cNvSpPr txBox="1">
            <a:spLocks noGrp="1"/>
          </p:cNvSpPr>
          <p:nvPr>
            <p:ph type="title"/>
          </p:nvPr>
        </p:nvSpPr>
        <p:spPr>
          <a:xfrm>
            <a:off x="311700" y="555600"/>
            <a:ext cx="2808000" cy="755700"/>
          </a:xfrm>
          <a:prstGeom prst="rect">
            <a:avLst/>
          </a:prstGeom>
          <a:noFill/>
          <a:ln>
            <a:noFill/>
          </a:ln>
        </p:spPr>
        <p:txBody>
          <a:bodyPr spcFirstLastPara="1" wrap="square" lIns="91425" tIns="91425" rIns="91425" bIns="91425" anchor="b" anchorCtr="0">
            <a:norm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a:endParaRPr/>
          </a:p>
        </p:txBody>
      </p:sp>
      <p:sp>
        <p:nvSpPr>
          <p:cNvPr id="30" name="Google Shape;30;p9"/>
          <p:cNvSpPr txBox="1">
            <a:spLocks noGrp="1"/>
          </p:cNvSpPr>
          <p:nvPr>
            <p:ph type="body" idx="1"/>
          </p:nvPr>
        </p:nvSpPr>
        <p:spPr>
          <a:xfrm>
            <a:off x="311700" y="1389600"/>
            <a:ext cx="2808000" cy="3179400"/>
          </a:xfrm>
          <a:prstGeom prst="rect">
            <a:avLst/>
          </a:prstGeom>
          <a:noFill/>
          <a:ln>
            <a:noFill/>
          </a:ln>
        </p:spPr>
        <p:txBody>
          <a:bodyPr spcFirstLastPara="1" wrap="square" lIns="91425" tIns="91425" rIns="91425" bIns="91425" anchor="t" anchorCtr="0">
            <a:normAutofit/>
          </a:bodyPr>
          <a:lstStyle>
            <a:lvl1pPr marL="457200" lvl="0" indent="-304800" algn="l">
              <a:lnSpc>
                <a:spcPct val="115000"/>
              </a:lnSpc>
              <a:spcBef>
                <a:spcPts val="0"/>
              </a:spcBef>
              <a:spcAft>
                <a:spcPts val="0"/>
              </a:spcAft>
              <a:buSzPts val="1200"/>
              <a:buChar char="●"/>
              <a:defRPr sz="12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a:p>
        </p:txBody>
      </p:sp>
      <p:sp>
        <p:nvSpPr>
          <p:cNvPr id="31" name="Google Shape;31;p9"/>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10"/>
          <p:cNvSpPr txBox="1">
            <a:spLocks noGrp="1"/>
          </p:cNvSpPr>
          <p:nvPr>
            <p:ph type="title"/>
          </p:nvPr>
        </p:nvSpPr>
        <p:spPr>
          <a:xfrm>
            <a:off x="490250" y="450150"/>
            <a:ext cx="6367800" cy="4090800"/>
          </a:xfrm>
          <a:prstGeom prst="rect">
            <a:avLst/>
          </a:prstGeom>
          <a:noFill/>
          <a:ln>
            <a:noFill/>
          </a:ln>
        </p:spPr>
        <p:txBody>
          <a:bodyPr spcFirstLastPara="1" wrap="square" lIns="91425" tIns="91425" rIns="91425" bIns="91425" anchor="ctr" anchorCtr="0">
            <a:normAutofit/>
          </a:bodyPr>
          <a:lstStyle>
            <a:lvl1pPr lvl="0" algn="l">
              <a:lnSpc>
                <a:spcPct val="100000"/>
              </a:lnSpc>
              <a:spcBef>
                <a:spcPts val="0"/>
              </a:spcBef>
              <a:spcAft>
                <a:spcPts val="0"/>
              </a:spcAft>
              <a:buSzPts val="4800"/>
              <a:buNone/>
              <a:defRPr sz="4800"/>
            </a:lvl1pPr>
            <a:lvl2pPr lvl="1" algn="l">
              <a:lnSpc>
                <a:spcPct val="100000"/>
              </a:lnSpc>
              <a:spcBef>
                <a:spcPts val="0"/>
              </a:spcBef>
              <a:spcAft>
                <a:spcPts val="0"/>
              </a:spcAft>
              <a:buSzPts val="4800"/>
              <a:buNone/>
              <a:defRPr sz="4800"/>
            </a:lvl2pPr>
            <a:lvl3pPr lvl="2" algn="l">
              <a:lnSpc>
                <a:spcPct val="100000"/>
              </a:lnSpc>
              <a:spcBef>
                <a:spcPts val="0"/>
              </a:spcBef>
              <a:spcAft>
                <a:spcPts val="0"/>
              </a:spcAft>
              <a:buSzPts val="4800"/>
              <a:buNone/>
              <a:defRPr sz="4800"/>
            </a:lvl3pPr>
            <a:lvl4pPr lvl="3" algn="l">
              <a:lnSpc>
                <a:spcPct val="100000"/>
              </a:lnSpc>
              <a:spcBef>
                <a:spcPts val="0"/>
              </a:spcBef>
              <a:spcAft>
                <a:spcPts val="0"/>
              </a:spcAft>
              <a:buSzPts val="4800"/>
              <a:buNone/>
              <a:defRPr sz="4800"/>
            </a:lvl4pPr>
            <a:lvl5pPr lvl="4" algn="l">
              <a:lnSpc>
                <a:spcPct val="100000"/>
              </a:lnSpc>
              <a:spcBef>
                <a:spcPts val="0"/>
              </a:spcBef>
              <a:spcAft>
                <a:spcPts val="0"/>
              </a:spcAft>
              <a:buSzPts val="4800"/>
              <a:buNone/>
              <a:defRPr sz="4800"/>
            </a:lvl5pPr>
            <a:lvl6pPr lvl="5" algn="l">
              <a:lnSpc>
                <a:spcPct val="100000"/>
              </a:lnSpc>
              <a:spcBef>
                <a:spcPts val="0"/>
              </a:spcBef>
              <a:spcAft>
                <a:spcPts val="0"/>
              </a:spcAft>
              <a:buSzPts val="4800"/>
              <a:buNone/>
              <a:defRPr sz="4800"/>
            </a:lvl6pPr>
            <a:lvl7pPr lvl="6" algn="l">
              <a:lnSpc>
                <a:spcPct val="100000"/>
              </a:lnSpc>
              <a:spcBef>
                <a:spcPts val="0"/>
              </a:spcBef>
              <a:spcAft>
                <a:spcPts val="0"/>
              </a:spcAft>
              <a:buSzPts val="4800"/>
              <a:buNone/>
              <a:defRPr sz="4800"/>
            </a:lvl7pPr>
            <a:lvl8pPr lvl="7" algn="l">
              <a:lnSpc>
                <a:spcPct val="100000"/>
              </a:lnSpc>
              <a:spcBef>
                <a:spcPts val="0"/>
              </a:spcBef>
              <a:spcAft>
                <a:spcPts val="0"/>
              </a:spcAft>
              <a:buSzPts val="4800"/>
              <a:buNone/>
              <a:defRPr sz="4800"/>
            </a:lvl8pPr>
            <a:lvl9pPr lvl="8" algn="l">
              <a:lnSpc>
                <a:spcPct val="100000"/>
              </a:lnSpc>
              <a:spcBef>
                <a:spcPts val="0"/>
              </a:spcBef>
              <a:spcAft>
                <a:spcPts val="0"/>
              </a:spcAft>
              <a:buSzPts val="4800"/>
              <a:buNone/>
              <a:defRPr sz="4800"/>
            </a:lvl9pPr>
          </a:lstStyle>
          <a:p>
            <a:endParaRPr/>
          </a:p>
        </p:txBody>
      </p:sp>
      <p:sp>
        <p:nvSpPr>
          <p:cNvPr id="34" name="Google Shape;34;p10"/>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11"/>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tkinson Hyperlegible Next"/>
              <a:ea typeface="Atkinson Hyperlegible Next"/>
              <a:cs typeface="Atkinson Hyperlegible Next"/>
              <a:sym typeface="Atkinson Hyperlegible Next"/>
            </a:endParaRPr>
          </a:p>
        </p:txBody>
      </p:sp>
      <p:sp>
        <p:nvSpPr>
          <p:cNvPr id="37" name="Google Shape;37;p11"/>
          <p:cNvSpPr txBox="1">
            <a:spLocks noGrp="1"/>
          </p:cNvSpPr>
          <p:nvPr>
            <p:ph type="title"/>
          </p:nvPr>
        </p:nvSpPr>
        <p:spPr>
          <a:xfrm>
            <a:off x="265500" y="1233175"/>
            <a:ext cx="4045200" cy="14823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4200"/>
              <a:buNone/>
              <a:defRPr sz="4200"/>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a:endParaRPr/>
          </a:p>
        </p:txBody>
      </p:sp>
      <p:sp>
        <p:nvSpPr>
          <p:cNvPr id="38" name="Google Shape;38;p11"/>
          <p:cNvSpPr txBox="1">
            <a:spLocks noGrp="1"/>
          </p:cNvSpPr>
          <p:nvPr>
            <p:ph type="subTitle" idx="1"/>
          </p:nvPr>
        </p:nvSpPr>
        <p:spPr>
          <a:xfrm>
            <a:off x="265500" y="2803075"/>
            <a:ext cx="4045200" cy="1235100"/>
          </a:xfrm>
          <a:prstGeom prst="rect">
            <a:avLst/>
          </a:prstGeom>
          <a:noFill/>
          <a:ln>
            <a:noFill/>
          </a:ln>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11"/>
          <p:cNvSpPr txBox="1">
            <a:spLocks noGrp="1"/>
          </p:cNvSpPr>
          <p:nvPr>
            <p:ph type="body" idx="2"/>
          </p:nvPr>
        </p:nvSpPr>
        <p:spPr>
          <a:xfrm>
            <a:off x="4939500" y="724075"/>
            <a:ext cx="3837000" cy="3695100"/>
          </a:xfrm>
          <a:prstGeom prst="rect">
            <a:avLst/>
          </a:prstGeom>
          <a:noFill/>
          <a:ln>
            <a:noFill/>
          </a:ln>
        </p:spPr>
        <p:txBody>
          <a:bodyPr spcFirstLastPara="1" wrap="square" lIns="91425" tIns="91425" rIns="91425" bIns="91425" anchor="ctr" anchorCtr="0">
            <a:normAutofit/>
          </a:bodyPr>
          <a:lstStyle>
            <a:lvl1pPr marL="457200" lvl="0" indent="-342900" algn="l">
              <a:lnSpc>
                <a:spcPct val="115000"/>
              </a:lnSpc>
              <a:spcBef>
                <a:spcPts val="0"/>
              </a:spcBef>
              <a:spcAft>
                <a:spcPts val="0"/>
              </a:spcAft>
              <a:buSzPts val="1800"/>
              <a:buChar char="●"/>
              <a:defRPr/>
            </a:lvl1pPr>
            <a:lvl2pPr marL="914400" lvl="1" indent="-317500" algn="l">
              <a:lnSpc>
                <a:spcPct val="115000"/>
              </a:lnSpc>
              <a:spcBef>
                <a:spcPts val="0"/>
              </a:spcBef>
              <a:spcAft>
                <a:spcPts val="0"/>
              </a:spcAft>
              <a:buSzPts val="1400"/>
              <a:buChar char="○"/>
              <a:defRPr/>
            </a:lvl2pPr>
            <a:lvl3pPr marL="1371600" lvl="2" indent="-317500" algn="l">
              <a:lnSpc>
                <a:spcPct val="115000"/>
              </a:lnSpc>
              <a:spcBef>
                <a:spcPts val="0"/>
              </a:spcBef>
              <a:spcAft>
                <a:spcPts val="0"/>
              </a:spcAft>
              <a:buSzPts val="1400"/>
              <a:buChar char="■"/>
              <a:defRPr/>
            </a:lvl3pPr>
            <a:lvl4pPr marL="1828800" lvl="3" indent="-317500" algn="l">
              <a:lnSpc>
                <a:spcPct val="115000"/>
              </a:lnSpc>
              <a:spcBef>
                <a:spcPts val="0"/>
              </a:spcBef>
              <a:spcAft>
                <a:spcPts val="0"/>
              </a:spcAft>
              <a:buSzPts val="1400"/>
              <a:buChar char="●"/>
              <a:defRPr/>
            </a:lvl4pPr>
            <a:lvl5pPr marL="2286000" lvl="4" indent="-317500" algn="l">
              <a:lnSpc>
                <a:spcPct val="115000"/>
              </a:lnSpc>
              <a:spcBef>
                <a:spcPts val="0"/>
              </a:spcBef>
              <a:spcAft>
                <a:spcPts val="0"/>
              </a:spcAft>
              <a:buSzPts val="1400"/>
              <a:buChar char="○"/>
              <a:defRPr/>
            </a:lvl5pPr>
            <a:lvl6pPr marL="2743200" lvl="5" indent="-317500" algn="l">
              <a:lnSpc>
                <a:spcPct val="115000"/>
              </a:lnSpc>
              <a:spcBef>
                <a:spcPts val="0"/>
              </a:spcBef>
              <a:spcAft>
                <a:spcPts val="0"/>
              </a:spcAft>
              <a:buSzPts val="1400"/>
              <a:buChar char="■"/>
              <a:defRPr/>
            </a:lvl6pPr>
            <a:lvl7pPr marL="3200400" lvl="6" indent="-317500" algn="l">
              <a:lnSpc>
                <a:spcPct val="115000"/>
              </a:lnSpc>
              <a:spcBef>
                <a:spcPts val="0"/>
              </a:spcBef>
              <a:spcAft>
                <a:spcPts val="0"/>
              </a:spcAft>
              <a:buSzPts val="1400"/>
              <a:buChar char="●"/>
              <a:defRPr/>
            </a:lvl7pPr>
            <a:lvl8pPr marL="3657600" lvl="7" indent="-317500" algn="l">
              <a:lnSpc>
                <a:spcPct val="115000"/>
              </a:lnSpc>
              <a:spcBef>
                <a:spcPts val="0"/>
              </a:spcBef>
              <a:spcAft>
                <a:spcPts val="0"/>
              </a:spcAft>
              <a:buSzPts val="1400"/>
              <a:buChar char="○"/>
              <a:defRPr/>
            </a:lvl8pPr>
            <a:lvl9pPr marL="4114800" lvl="8" indent="-317500" algn="l">
              <a:lnSpc>
                <a:spcPct val="115000"/>
              </a:lnSpc>
              <a:spcBef>
                <a:spcPts val="0"/>
              </a:spcBef>
              <a:spcAft>
                <a:spcPts val="0"/>
              </a:spcAft>
              <a:buSzPts val="1400"/>
              <a:buChar char="■"/>
              <a:defRPr/>
            </a:lvl9pPr>
          </a:lstStyle>
          <a:p>
            <a:endParaRPr/>
          </a:p>
        </p:txBody>
      </p:sp>
      <p:sp>
        <p:nvSpPr>
          <p:cNvPr id="40" name="Google Shape;40;p1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2"/>
          <p:cNvSpPr txBox="1">
            <a:spLocks noGrp="1"/>
          </p:cNvSpPr>
          <p:nvPr>
            <p:ph type="body" idx="1"/>
          </p:nvPr>
        </p:nvSpPr>
        <p:spPr>
          <a:xfrm>
            <a:off x="311700" y="4230575"/>
            <a:ext cx="5998800" cy="605100"/>
          </a:xfrm>
          <a:prstGeom prst="rect">
            <a:avLst/>
          </a:prstGeom>
          <a:noFill/>
          <a:ln>
            <a:noFill/>
          </a:ln>
        </p:spPr>
        <p:txBody>
          <a:bodyPr spcFirstLastPara="1" wrap="square" lIns="91425" tIns="91425" rIns="91425" bIns="91425" anchor="ctr" anchorCtr="0">
            <a:normAutofit/>
          </a:bodyPr>
          <a:lstStyle>
            <a:lvl1pPr marL="457200" lvl="0" indent="-228600" algn="l">
              <a:lnSpc>
                <a:spcPct val="100000"/>
              </a:lnSpc>
              <a:spcBef>
                <a:spcPts val="0"/>
              </a:spcBef>
              <a:spcAft>
                <a:spcPts val="0"/>
              </a:spcAft>
              <a:buSzPts val="1800"/>
              <a:buNone/>
              <a:defRPr/>
            </a:lvl1pPr>
          </a:lstStyle>
          <a:p>
            <a:endParaRPr/>
          </a:p>
        </p:txBody>
      </p:sp>
      <p:sp>
        <p:nvSpPr>
          <p:cNvPr id="43" name="Google Shape;43;p12"/>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3"/>
          <p:cNvSpPr txBox="1">
            <a:spLocks noGrp="1"/>
          </p:cNvSpPr>
          <p:nvPr>
            <p:ph type="title" hasCustomPrompt="1"/>
          </p:nvPr>
        </p:nvSpPr>
        <p:spPr>
          <a:xfrm>
            <a:off x="311700" y="1106125"/>
            <a:ext cx="8520600" cy="19635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12000"/>
              <a:buNone/>
              <a:defRPr sz="12000"/>
            </a:lvl1pPr>
            <a:lvl2pPr lvl="1" algn="ctr">
              <a:lnSpc>
                <a:spcPct val="100000"/>
              </a:lnSpc>
              <a:spcBef>
                <a:spcPts val="0"/>
              </a:spcBef>
              <a:spcAft>
                <a:spcPts val="0"/>
              </a:spcAft>
              <a:buSzPts val="12000"/>
              <a:buNone/>
              <a:defRPr sz="12000"/>
            </a:lvl2pPr>
            <a:lvl3pPr lvl="2" algn="ctr">
              <a:lnSpc>
                <a:spcPct val="100000"/>
              </a:lnSpc>
              <a:spcBef>
                <a:spcPts val="0"/>
              </a:spcBef>
              <a:spcAft>
                <a:spcPts val="0"/>
              </a:spcAft>
              <a:buSzPts val="12000"/>
              <a:buNone/>
              <a:defRPr sz="12000"/>
            </a:lvl3pPr>
            <a:lvl4pPr lvl="3" algn="ctr">
              <a:lnSpc>
                <a:spcPct val="100000"/>
              </a:lnSpc>
              <a:spcBef>
                <a:spcPts val="0"/>
              </a:spcBef>
              <a:spcAft>
                <a:spcPts val="0"/>
              </a:spcAft>
              <a:buSzPts val="12000"/>
              <a:buNone/>
              <a:defRPr sz="12000"/>
            </a:lvl4pPr>
            <a:lvl5pPr lvl="4" algn="ctr">
              <a:lnSpc>
                <a:spcPct val="100000"/>
              </a:lnSpc>
              <a:spcBef>
                <a:spcPts val="0"/>
              </a:spcBef>
              <a:spcAft>
                <a:spcPts val="0"/>
              </a:spcAft>
              <a:buSzPts val="12000"/>
              <a:buNone/>
              <a:defRPr sz="12000"/>
            </a:lvl5pPr>
            <a:lvl6pPr lvl="5" algn="ctr">
              <a:lnSpc>
                <a:spcPct val="100000"/>
              </a:lnSpc>
              <a:spcBef>
                <a:spcPts val="0"/>
              </a:spcBef>
              <a:spcAft>
                <a:spcPts val="0"/>
              </a:spcAft>
              <a:buSzPts val="12000"/>
              <a:buNone/>
              <a:defRPr sz="12000"/>
            </a:lvl6pPr>
            <a:lvl7pPr lvl="6" algn="ctr">
              <a:lnSpc>
                <a:spcPct val="100000"/>
              </a:lnSpc>
              <a:spcBef>
                <a:spcPts val="0"/>
              </a:spcBef>
              <a:spcAft>
                <a:spcPts val="0"/>
              </a:spcAft>
              <a:buSzPts val="12000"/>
              <a:buNone/>
              <a:defRPr sz="12000"/>
            </a:lvl7pPr>
            <a:lvl8pPr lvl="7" algn="ctr">
              <a:lnSpc>
                <a:spcPct val="100000"/>
              </a:lnSpc>
              <a:spcBef>
                <a:spcPts val="0"/>
              </a:spcBef>
              <a:spcAft>
                <a:spcPts val="0"/>
              </a:spcAft>
              <a:buSzPts val="12000"/>
              <a:buNone/>
              <a:defRPr sz="12000"/>
            </a:lvl8pPr>
            <a:lvl9pPr lvl="8" algn="ctr">
              <a:lnSpc>
                <a:spcPct val="100000"/>
              </a:lnSpc>
              <a:spcBef>
                <a:spcPts val="0"/>
              </a:spcBef>
              <a:spcAft>
                <a:spcPts val="0"/>
              </a:spcAft>
              <a:buSzPts val="12000"/>
              <a:buNone/>
              <a:defRPr sz="12000"/>
            </a:lvl9pPr>
          </a:lstStyle>
          <a:p>
            <a:r>
              <a:t>xx%</a:t>
            </a:r>
          </a:p>
        </p:txBody>
      </p:sp>
      <p:sp>
        <p:nvSpPr>
          <p:cNvPr id="46" name="Google Shape;46;p13"/>
          <p:cNvSpPr txBox="1">
            <a:spLocks noGrp="1"/>
          </p:cNvSpPr>
          <p:nvPr>
            <p:ph type="body" idx="1"/>
          </p:nvPr>
        </p:nvSpPr>
        <p:spPr>
          <a:xfrm>
            <a:off x="311700" y="3152225"/>
            <a:ext cx="8520600" cy="1300800"/>
          </a:xfrm>
          <a:prstGeom prst="rect">
            <a:avLst/>
          </a:prstGeom>
          <a:noFill/>
          <a:ln>
            <a:noFill/>
          </a:ln>
        </p:spPr>
        <p:txBody>
          <a:bodyPr spcFirstLastPara="1" wrap="square" lIns="91425" tIns="91425" rIns="91425" bIns="91425" anchor="t" anchorCtr="0">
            <a:normAutofit/>
          </a:bodyPr>
          <a:lstStyle>
            <a:lvl1pPr marL="457200" lvl="0" indent="-342900" algn="ctr">
              <a:lnSpc>
                <a:spcPct val="115000"/>
              </a:lnSpc>
              <a:spcBef>
                <a:spcPts val="0"/>
              </a:spcBef>
              <a:spcAft>
                <a:spcPts val="0"/>
              </a:spcAft>
              <a:buSzPts val="1800"/>
              <a:buChar char="●"/>
              <a:defRPr/>
            </a:lvl1pPr>
            <a:lvl2pPr marL="914400" lvl="1" indent="-317500" algn="ctr">
              <a:lnSpc>
                <a:spcPct val="115000"/>
              </a:lnSpc>
              <a:spcBef>
                <a:spcPts val="0"/>
              </a:spcBef>
              <a:spcAft>
                <a:spcPts val="0"/>
              </a:spcAft>
              <a:buSzPts val="1400"/>
              <a:buChar char="○"/>
              <a:defRPr/>
            </a:lvl2pPr>
            <a:lvl3pPr marL="1371600" lvl="2" indent="-317500" algn="ctr">
              <a:lnSpc>
                <a:spcPct val="115000"/>
              </a:lnSpc>
              <a:spcBef>
                <a:spcPts val="0"/>
              </a:spcBef>
              <a:spcAft>
                <a:spcPts val="0"/>
              </a:spcAft>
              <a:buSzPts val="1400"/>
              <a:buChar char="■"/>
              <a:defRPr/>
            </a:lvl3pPr>
            <a:lvl4pPr marL="1828800" lvl="3" indent="-317500" algn="ctr">
              <a:lnSpc>
                <a:spcPct val="115000"/>
              </a:lnSpc>
              <a:spcBef>
                <a:spcPts val="0"/>
              </a:spcBef>
              <a:spcAft>
                <a:spcPts val="0"/>
              </a:spcAft>
              <a:buSzPts val="1400"/>
              <a:buChar char="●"/>
              <a:defRPr/>
            </a:lvl4pPr>
            <a:lvl5pPr marL="2286000" lvl="4" indent="-317500" algn="ctr">
              <a:lnSpc>
                <a:spcPct val="115000"/>
              </a:lnSpc>
              <a:spcBef>
                <a:spcPts val="0"/>
              </a:spcBef>
              <a:spcAft>
                <a:spcPts val="0"/>
              </a:spcAft>
              <a:buSzPts val="1400"/>
              <a:buChar char="○"/>
              <a:defRPr/>
            </a:lvl5pPr>
            <a:lvl6pPr marL="2743200" lvl="5" indent="-317500" algn="ctr">
              <a:lnSpc>
                <a:spcPct val="115000"/>
              </a:lnSpc>
              <a:spcBef>
                <a:spcPts val="0"/>
              </a:spcBef>
              <a:spcAft>
                <a:spcPts val="0"/>
              </a:spcAft>
              <a:buSzPts val="1400"/>
              <a:buChar char="■"/>
              <a:defRPr/>
            </a:lvl6pPr>
            <a:lvl7pPr marL="3200400" lvl="6" indent="-317500" algn="ctr">
              <a:lnSpc>
                <a:spcPct val="115000"/>
              </a:lnSpc>
              <a:spcBef>
                <a:spcPts val="0"/>
              </a:spcBef>
              <a:spcAft>
                <a:spcPts val="0"/>
              </a:spcAft>
              <a:buSzPts val="1400"/>
              <a:buChar char="●"/>
              <a:defRPr/>
            </a:lvl7pPr>
            <a:lvl8pPr marL="3657600" lvl="7" indent="-317500" algn="ctr">
              <a:lnSpc>
                <a:spcPct val="115000"/>
              </a:lnSpc>
              <a:spcBef>
                <a:spcPts val="0"/>
              </a:spcBef>
              <a:spcAft>
                <a:spcPts val="0"/>
              </a:spcAft>
              <a:buSzPts val="1400"/>
              <a:buChar char="○"/>
              <a:defRPr/>
            </a:lvl8pPr>
            <a:lvl9pPr marL="4114800" lvl="8" indent="-317500" algn="ctr">
              <a:lnSpc>
                <a:spcPct val="115000"/>
              </a:lnSpc>
              <a:spcBef>
                <a:spcPts val="0"/>
              </a:spcBef>
              <a:spcAft>
                <a:spcPts val="0"/>
              </a:spcAft>
              <a:buSzPts val="1400"/>
              <a:buChar char="■"/>
              <a:defRPr/>
            </a:lvl9pPr>
          </a:lstStyle>
          <a:p>
            <a:endParaRPr/>
          </a:p>
        </p:txBody>
      </p:sp>
      <p:sp>
        <p:nvSpPr>
          <p:cNvPr id="47" name="Google Shape;47;p13"/>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4"/>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3"/>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marR="0" lvl="0"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tkinson Hyperlegible Next"/>
                <a:ea typeface="Atkinson Hyperlegible Next"/>
                <a:cs typeface="Atkinson Hyperlegible Next"/>
                <a:sym typeface="Atkinson Hyperlegible Next"/>
              </a:defRPr>
            </a:lvl1pPr>
            <a:lvl2pPr marR="0" lvl="1"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tkinson Hyperlegible Next"/>
                <a:ea typeface="Atkinson Hyperlegible Next"/>
                <a:cs typeface="Atkinson Hyperlegible Next"/>
                <a:sym typeface="Atkinson Hyperlegible Next"/>
              </a:defRPr>
            </a:lvl2pPr>
            <a:lvl3pPr marR="0" lvl="2"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tkinson Hyperlegible Next"/>
                <a:ea typeface="Atkinson Hyperlegible Next"/>
                <a:cs typeface="Atkinson Hyperlegible Next"/>
                <a:sym typeface="Atkinson Hyperlegible Next"/>
              </a:defRPr>
            </a:lvl3pPr>
            <a:lvl4pPr marR="0" lvl="3"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tkinson Hyperlegible Next"/>
                <a:ea typeface="Atkinson Hyperlegible Next"/>
                <a:cs typeface="Atkinson Hyperlegible Next"/>
                <a:sym typeface="Atkinson Hyperlegible Next"/>
              </a:defRPr>
            </a:lvl4pPr>
            <a:lvl5pPr marR="0" lvl="4"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tkinson Hyperlegible Next"/>
                <a:ea typeface="Atkinson Hyperlegible Next"/>
                <a:cs typeface="Atkinson Hyperlegible Next"/>
                <a:sym typeface="Atkinson Hyperlegible Next"/>
              </a:defRPr>
            </a:lvl5pPr>
            <a:lvl6pPr marR="0" lvl="5"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tkinson Hyperlegible Next"/>
                <a:ea typeface="Atkinson Hyperlegible Next"/>
                <a:cs typeface="Atkinson Hyperlegible Next"/>
                <a:sym typeface="Atkinson Hyperlegible Next"/>
              </a:defRPr>
            </a:lvl6pPr>
            <a:lvl7pPr marR="0" lvl="6"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tkinson Hyperlegible Next"/>
                <a:ea typeface="Atkinson Hyperlegible Next"/>
                <a:cs typeface="Atkinson Hyperlegible Next"/>
                <a:sym typeface="Atkinson Hyperlegible Next"/>
              </a:defRPr>
            </a:lvl7pPr>
            <a:lvl8pPr marR="0" lvl="7"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tkinson Hyperlegible Next"/>
                <a:ea typeface="Atkinson Hyperlegible Next"/>
                <a:cs typeface="Atkinson Hyperlegible Next"/>
                <a:sym typeface="Atkinson Hyperlegible Next"/>
              </a:defRPr>
            </a:lvl8pPr>
            <a:lvl9pPr marR="0" lvl="8"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tkinson Hyperlegible Next"/>
                <a:ea typeface="Atkinson Hyperlegible Next"/>
                <a:cs typeface="Atkinson Hyperlegible Next"/>
                <a:sym typeface="Atkinson Hyperlegible Next"/>
              </a:defRPr>
            </a:lvl9pPr>
          </a:lstStyle>
          <a:p>
            <a:endParaRPr/>
          </a:p>
        </p:txBody>
      </p:sp>
      <p:sp>
        <p:nvSpPr>
          <p:cNvPr id="7" name="Google Shape;7;p3"/>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marR="0" lvl="0" indent="-342900" algn="l" rtl="0">
              <a:lnSpc>
                <a:spcPct val="115000"/>
              </a:lnSpc>
              <a:spcBef>
                <a:spcPts val="0"/>
              </a:spcBef>
              <a:spcAft>
                <a:spcPts val="0"/>
              </a:spcAft>
              <a:buClr>
                <a:schemeClr val="dk2"/>
              </a:buClr>
              <a:buSzPts val="1800"/>
              <a:buFont typeface="Arial"/>
              <a:buChar char="●"/>
              <a:defRPr sz="1800" b="0" i="0" u="none" strike="noStrike" cap="none">
                <a:solidFill>
                  <a:schemeClr val="dk2"/>
                </a:solidFill>
                <a:latin typeface="Atkinson Hyperlegible Next"/>
                <a:ea typeface="Atkinson Hyperlegible Next"/>
                <a:cs typeface="Atkinson Hyperlegible Next"/>
                <a:sym typeface="Atkinson Hyperlegible Next"/>
              </a:defRPr>
            </a:lvl1pPr>
            <a:lvl2pPr marL="914400" marR="0" lvl="1"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tkinson Hyperlegible Next"/>
                <a:ea typeface="Atkinson Hyperlegible Next"/>
                <a:cs typeface="Atkinson Hyperlegible Next"/>
                <a:sym typeface="Atkinson Hyperlegible Next"/>
              </a:defRPr>
            </a:lvl2pPr>
            <a:lvl3pPr marL="1371600" marR="0" lvl="2"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tkinson Hyperlegible Next"/>
                <a:ea typeface="Atkinson Hyperlegible Next"/>
                <a:cs typeface="Atkinson Hyperlegible Next"/>
                <a:sym typeface="Atkinson Hyperlegible Next"/>
              </a:defRPr>
            </a:lvl3pPr>
            <a:lvl4pPr marL="1828800" marR="0" lvl="3"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tkinson Hyperlegible Next"/>
                <a:ea typeface="Atkinson Hyperlegible Next"/>
                <a:cs typeface="Atkinson Hyperlegible Next"/>
                <a:sym typeface="Atkinson Hyperlegible Next"/>
              </a:defRPr>
            </a:lvl4pPr>
            <a:lvl5pPr marL="2286000" marR="0" lvl="4"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tkinson Hyperlegible Next"/>
                <a:ea typeface="Atkinson Hyperlegible Next"/>
                <a:cs typeface="Atkinson Hyperlegible Next"/>
                <a:sym typeface="Atkinson Hyperlegible Next"/>
              </a:defRPr>
            </a:lvl5pPr>
            <a:lvl6pPr marL="2743200" marR="0" lvl="5"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tkinson Hyperlegible Next"/>
                <a:ea typeface="Atkinson Hyperlegible Next"/>
                <a:cs typeface="Atkinson Hyperlegible Next"/>
                <a:sym typeface="Atkinson Hyperlegible Next"/>
              </a:defRPr>
            </a:lvl6pPr>
            <a:lvl7pPr marL="3200400" marR="0" lvl="6"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tkinson Hyperlegible Next"/>
                <a:ea typeface="Atkinson Hyperlegible Next"/>
                <a:cs typeface="Atkinson Hyperlegible Next"/>
                <a:sym typeface="Atkinson Hyperlegible Next"/>
              </a:defRPr>
            </a:lvl7pPr>
            <a:lvl8pPr marL="3657600" marR="0" lvl="7"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tkinson Hyperlegible Next"/>
                <a:ea typeface="Atkinson Hyperlegible Next"/>
                <a:cs typeface="Atkinson Hyperlegible Next"/>
                <a:sym typeface="Atkinson Hyperlegible Next"/>
              </a:defRPr>
            </a:lvl8pPr>
            <a:lvl9pPr marL="4114800" marR="0" lvl="8"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tkinson Hyperlegible Next"/>
                <a:ea typeface="Atkinson Hyperlegible Next"/>
                <a:cs typeface="Atkinson Hyperlegible Next"/>
                <a:sym typeface="Atkinson Hyperlegible Next"/>
              </a:defRPr>
            </a:lvl9pPr>
          </a:lstStyle>
          <a:p>
            <a:endParaRPr/>
          </a:p>
        </p:txBody>
      </p:sp>
      <p:sp>
        <p:nvSpPr>
          <p:cNvPr id="8" name="Google Shape;8;p3"/>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9pPr>
          </a:lstStyle>
          <a:p>
            <a:pPr marL="0" lvl="0" indent="0" algn="r" rtl="0">
              <a:spcBef>
                <a:spcPts val="0"/>
              </a:spcBef>
              <a:spcAft>
                <a:spcPts val="0"/>
              </a:spcAft>
              <a:buNone/>
            </a:pPr>
            <a:fld id="{00000000-1234-1234-1234-123412341234}" type="slidenum">
              <a:rPr lang="en-GB"/>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9pPr>
    </p:otherStyle>
  </p:txStyles>
</p:sldMaster>
</file>

<file path=ppt/slides/_rels/slide35.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 Id="rId6" Type="http://schemas.openxmlformats.org/officeDocument/2006/relationships/hyperlink" Target="https://www.boia.org/blog/hover-actions-and-accessibility-addressing-a-common-wcag-violation" TargetMode="External"/><Relationship Id="rId5" Type="http://schemas.openxmlformats.org/officeDocument/2006/relationships/hyperlink" Target="https://www.horlix.com/accessible-button-design/" TargetMode="External"/><Relationship Id="rId4" Type="http://schemas.openxmlformats.org/officeDocument/2006/relationships/hyperlink" Target="https://vispero.com/resources/a-whole-lot-of-bovver-over-hover/" TargetMode="External"/><Relationship Id="rId7" Type="http://schemas.openxmlformats.org/officeDocument/2006/relationships/hyperlink" Target="https://abiharrisonnye.dev" TargetMode="External"/></Relationships>
</file>

<file path=ppt/slides/slide35.xml><?xml version="1.0" encoding="utf-8"?>
<p:sld xmlns:a="http://schemas.openxmlformats.org/drawingml/2006/main" xmlns:r="http://schemas.openxmlformats.org/officeDocument/2006/relationships" xmlns:p="http://schemas.openxmlformats.org/presentationml/2006/main" show="0">
  <p:cSld>
    <p:bg>
      <p:bgPr>
        <a:solidFill>
          <a:srgbClr val="CDB4FF"/>
        </a:solidFill>
        <a:effectLst/>
      </p:bgPr>
    </p:bg>
    <p:spTree>
      <p:nvGrpSpPr>
        <p:cNvPr id="1" name="Shape 333"/>
        <p:cNvGrpSpPr/>
        <p:nvPr/>
      </p:nvGrpSpPr>
      <p:grpSpPr>
        <a:xfrm>
          <a:off x="0" y="0"/>
          <a:ext cx="0" cy="0"/>
          <a:chOff x="0" y="0"/>
          <a:chExt cx="0" cy="0"/>
        </a:xfrm>
      </p:grpSpPr>
      <p:sp>
        <p:nvSpPr>
          <p:cNvPr id="334" name="Decorative box">
            <a:extLst>
              <a:ext uri="{C183D7F6-B498-43B3-948B-1728B52AA6E4}">
                <adec:decorative xmlns:adec="http://schemas.microsoft.com/office/drawing/2017/decorative" val="1"/>
              </a:ext>
            </a:extLst>
          </p:cNvPr>
          <p:cNvSpPr/>
          <p:nvPr/>
        </p:nvSpPr>
        <p:spPr>
          <a:xfrm>
            <a:off x="687150" y="4153900"/>
            <a:ext cx="7769700" cy="717300"/>
          </a:xfrm>
          <a:prstGeom prst="roundRect">
            <a:avLst>
              <a:gd name="adj" fmla="val 16317"/>
            </a:avLst>
          </a:prstGeom>
          <a:solidFill>
            <a:schemeClr val="lt1"/>
          </a:solidFill>
          <a:ln>
            <a:noFill/>
          </a:ln>
        </p:spPr>
        <p:txBody>
          <a:bodyPr spcFirstLastPara="1" wrap="square" lIns="91425" tIns="91425" rIns="91425" bIns="91425" anchor="ctr" anchorCtr="0">
            <a:noAutofit/>
          </a:bodyPr>
          <a:lstStyle/>
          <a:p>
            <a:pPr marL="0" marR="0" lvl="0" indent="0" algn="ctr" rtl="0">
              <a:lnSpc>
                <a:spcPts val="1680"/>
              </a:lnSpc>
              <a:spcBef>
                <a:spcPts val="0"/>
              </a:spcBef>
              <a:spcAft>
                <a:spcPts val="0"/>
              </a:spcAft>
              <a:buClr>
                <a:srgbClr val="000000"/>
              </a:buClr>
              <a:buSzPts val="1400"/>
              <a:buFont typeface="Arial"/>
              <a:buNone/>
            </a:pPr>
            <a:endParaRPr sz="1400" b="0" i="0" u="none" strike="noStrike" cap="none">
              <a:solidFill>
                <a:srgbClr val="000000"/>
              </a:solidFill>
              <a:latin typeface="Atkinson Hyperlegible Next"/>
              <a:ea typeface="Atkinson Hyperlegible Next"/>
              <a:cs typeface="Atkinson Hyperlegible Next"/>
              <a:sym typeface="Atkinson Hyperlegible Next"/>
            </a:endParaRPr>
          </a:p>
        </p:txBody>
      </p:sp>
      <p:sp>
        <p:nvSpPr>
          <p:cNvPr id="336" name="Decorative box">
            <a:extLst>
              <a:ext uri="{C183D7F6-B498-43B3-948B-1728B52AA6E4}">
                <adec:decorative xmlns:adec="http://schemas.microsoft.com/office/drawing/2017/decorative" val="1"/>
              </a:ext>
            </a:extLst>
          </p:cNvPr>
          <p:cNvSpPr/>
          <p:nvPr/>
        </p:nvSpPr>
        <p:spPr>
          <a:xfrm>
            <a:off x="687150" y="1090369"/>
            <a:ext cx="7769700" cy="1404600"/>
          </a:xfrm>
          <a:prstGeom prst="roundRect">
            <a:avLst>
              <a:gd name="adj" fmla="val 8333"/>
            </a:avLst>
          </a:prstGeom>
          <a:solidFill>
            <a:schemeClr val="lt1"/>
          </a:solidFill>
          <a:ln>
            <a:noFill/>
          </a:ln>
        </p:spPr>
        <p:txBody>
          <a:bodyPr spcFirstLastPara="1" wrap="square" lIns="91425" tIns="91425" rIns="91425" bIns="91425" anchor="ctr" anchorCtr="0">
            <a:noAutofit/>
          </a:bodyPr>
          <a:lstStyle/>
          <a:p>
            <a:pPr marL="0" marR="0" lvl="0" indent="0" algn="ctr" rtl="0">
              <a:lnSpc>
                <a:spcPts val="1680"/>
              </a:lnSpc>
              <a:spcBef>
                <a:spcPts val="0"/>
              </a:spcBef>
              <a:spcAft>
                <a:spcPts val="0"/>
              </a:spcAft>
              <a:buClr>
                <a:srgbClr val="000000"/>
              </a:buClr>
              <a:buSzPts val="1400"/>
              <a:buFont typeface="Arial"/>
              <a:buNone/>
            </a:pPr>
            <a:endParaRPr sz="1400" b="0" i="0" u="none" strike="noStrike" cap="none">
              <a:solidFill>
                <a:srgbClr val="000000"/>
              </a:solidFill>
              <a:latin typeface="Atkinson Hyperlegible Next"/>
              <a:ea typeface="Atkinson Hyperlegible Next"/>
              <a:cs typeface="Atkinson Hyperlegible Next"/>
              <a:sym typeface="Atkinson Hyperlegible Next"/>
            </a:endParaRPr>
          </a:p>
        </p:txBody>
      </p:sp>
      <p:sp>
        <p:nvSpPr>
          <p:cNvPr id="339" name="Decorative box">
            <a:extLst>
              <a:ext uri="{C183D7F6-B498-43B3-948B-1728B52AA6E4}">
                <adec:decorative xmlns:adec="http://schemas.microsoft.com/office/drawing/2017/decorative" val="1"/>
              </a:ext>
            </a:extLst>
          </p:cNvPr>
          <p:cNvSpPr/>
          <p:nvPr/>
        </p:nvSpPr>
        <p:spPr>
          <a:xfrm>
            <a:off x="687150" y="2622135"/>
            <a:ext cx="7769700" cy="1404600"/>
          </a:xfrm>
          <a:prstGeom prst="roundRect">
            <a:avLst>
              <a:gd name="adj" fmla="val 8333"/>
            </a:avLst>
          </a:prstGeom>
          <a:solidFill>
            <a:schemeClr val="lt1"/>
          </a:solidFill>
          <a:ln>
            <a:noFill/>
          </a:ln>
        </p:spPr>
        <p:txBody>
          <a:bodyPr spcFirstLastPara="1" wrap="square" lIns="91425" tIns="91425" rIns="91425" bIns="91425" anchor="ctr" anchorCtr="0">
            <a:noAutofit/>
          </a:bodyPr>
          <a:lstStyle/>
          <a:p>
            <a:pPr marL="0" marR="0" lvl="0" indent="0" algn="ctr" rtl="0">
              <a:lnSpc>
                <a:spcPts val="1680"/>
              </a:lnSpc>
              <a:spcBef>
                <a:spcPts val="0"/>
              </a:spcBef>
              <a:spcAft>
                <a:spcPts val="0"/>
              </a:spcAft>
              <a:buClr>
                <a:srgbClr val="000000"/>
              </a:buClr>
              <a:buSzPts val="1400"/>
              <a:buFont typeface="Arial"/>
              <a:buNone/>
            </a:pPr>
            <a:endParaRPr sz="1400" b="0" i="0" u="none" strike="noStrike" cap="none">
              <a:solidFill>
                <a:srgbClr val="000000"/>
              </a:solidFill>
              <a:latin typeface="Atkinson Hyperlegible Next"/>
              <a:ea typeface="Atkinson Hyperlegible Next"/>
              <a:cs typeface="Atkinson Hyperlegible Next"/>
              <a:sym typeface="Atkinson Hyperlegible Next"/>
            </a:endParaRPr>
          </a:p>
        </p:txBody>
      </p:sp>
      <p:sp>
        <p:nvSpPr>
          <p:cNvPr id="335" name="Title"/>
          <p:cNvSpPr txBox="1">
            <a:spLocks noGrp="1"/>
          </p:cNvSpPr>
          <p:nvPr>
            <p:ph type="ctrTitle"/>
          </p:nvPr>
        </p:nvSpPr>
        <p:spPr>
          <a:xfrm>
            <a:off x="1365600" y="238378"/>
            <a:ext cx="6412800" cy="717300"/>
          </a:xfrm>
          <a:prstGeom prst="rect">
            <a:avLst/>
          </a:prstGeom>
          <a:noFill/>
          <a:ln>
            <a:noFill/>
          </a:ln>
        </p:spPr>
        <p:txBody>
          <a:bodyPr spcFirstLastPara="1" wrap="square" lIns="91425" tIns="91425" rIns="91425" bIns="91425" anchor="ctr" anchorCtr="0">
            <a:noAutofit/>
          </a:bodyPr>
          <a:lstStyle/>
          <a:p>
            <a:pPr marL="0" lvl="0" indent="0" algn="ctr" rtl="0">
              <a:lnSpc>
                <a:spcPts val="4200"/>
              </a:lnSpc>
              <a:spcBef>
                <a:spcPts val="0"/>
              </a:spcBef>
              <a:spcAft>
                <a:spcPts val="0"/>
              </a:spcAft>
              <a:buSzPts val="1100"/>
              <a:buNone/>
            </a:pPr>
            <a:r>
              <a:rPr lang="en-GB" sz="3500" b="1">
                <a:latin typeface="Atkinson Hyperlegible Next"/>
                <a:ea typeface="Atkinson Hyperlegible Next"/>
                <a:cs typeface="Atkinson Hyperlegible Next"/>
                <a:sym typeface="Atkinson Hyperlegible Next"/>
              </a:rPr>
              <a:t>Hover States</a:t>
            </a:r>
            <a:endParaRPr sz="3500" b="1">
              <a:latin typeface="Atkinson Hyperlegible Next"/>
              <a:ea typeface="Atkinson Hyperlegible Next"/>
              <a:cs typeface="Atkinson Hyperlegible Next"/>
              <a:sym typeface="Atkinson Hyperlegible Next"/>
            </a:endParaRPr>
          </a:p>
        </p:txBody>
      </p:sp>
      <p:sp>
        <p:nvSpPr>
          <p:cNvPr id="337" name="What is it for? heading"/>
          <p:cNvSpPr txBox="1"/>
          <p:nvPr/>
        </p:nvSpPr>
        <p:spPr>
          <a:xfrm>
            <a:off x="687300" y="1090444"/>
            <a:ext cx="1605600" cy="1404600"/>
          </a:xfrm>
          <a:prstGeom prst="rect">
            <a:avLst/>
          </a:prstGeom>
          <a:noFill/>
          <a:ln>
            <a:noFill/>
          </a:ln>
        </p:spPr>
        <p:txBody>
          <a:bodyPr spcFirstLastPara="1" wrap="square" lIns="91425" tIns="91425" rIns="91425" bIns="91425" anchor="ctr" anchorCtr="0">
            <a:noAutofit/>
          </a:bodyPr>
          <a:lstStyle/>
          <a:p>
            <a:pPr marL="72000" marR="72000" lvl="0" indent="0" algn="ctr" rtl="0">
              <a:lnSpc>
                <a:spcPts val="2640"/>
              </a:lnSpc>
              <a:spcBef>
                <a:spcPts val="0"/>
              </a:spcBef>
              <a:spcAft>
                <a:spcPts val="0"/>
              </a:spcAft>
              <a:buClr>
                <a:srgbClr val="000000"/>
              </a:buClr>
              <a:buSzPts val="2200"/>
              <a:buFont typeface="Arial"/>
              <a:buNone/>
            </a:pPr>
            <a:r>
              <a:rPr lang="en-GB" sz="2200" b="1" i="0" u="none" strike="noStrike" cap="none">
                <a:solidFill>
                  <a:schemeClr val="dk1"/>
                </a:solidFill>
                <a:latin typeface="Atkinson Hyperlegible Next"/>
                <a:ea typeface="Atkinson Hyperlegible Next"/>
                <a:cs typeface="Atkinson Hyperlegible Next"/>
                <a:sym typeface="Atkinson Hyperlegible Next"/>
              </a:rPr>
              <a:t>What is it for?</a:t>
            </a:r>
            <a:endParaRPr sz="2200" b="1" i="0" u="none" strike="noStrike" cap="none">
              <a:solidFill>
                <a:schemeClr val="dk2"/>
              </a:solidFill>
              <a:latin typeface="Atkinson Hyperlegible Next"/>
              <a:ea typeface="Atkinson Hyperlegible Next"/>
              <a:cs typeface="Atkinson Hyperlegible Next"/>
              <a:sym typeface="Atkinson Hyperlegible Next"/>
            </a:endParaRPr>
          </a:p>
        </p:txBody>
      </p:sp>
      <p:sp>
        <p:nvSpPr>
          <p:cNvPr id="338" name="What is it for? text"/>
          <p:cNvSpPr txBox="1"/>
          <p:nvPr/>
        </p:nvSpPr>
        <p:spPr>
          <a:xfrm>
            <a:off x="2292900" y="1090444"/>
            <a:ext cx="6163800" cy="1404600"/>
          </a:xfrm>
          <a:prstGeom prst="rect">
            <a:avLst/>
          </a:prstGeom>
          <a:noFill/>
          <a:ln>
            <a:noFill/>
          </a:ln>
        </p:spPr>
        <p:txBody>
          <a:bodyPr spcFirstLastPara="1" wrap="square" lIns="91425" tIns="91425" rIns="91425" bIns="91425" anchor="ctr" anchorCtr="0">
            <a:noAutofit/>
          </a:bodyPr>
          <a:lstStyle/>
          <a:p>
            <a:pPr marL="0" marR="180000" lvl="0" indent="0" algn="l" rtl="0">
              <a:lnSpc>
                <a:spcPts val="1150"/>
              </a:lnSpc>
              <a:spcBef>
                <a:spcPts val="0"/>
              </a:spcBef>
              <a:spcAft>
                <a:spcPts val="0"/>
              </a:spcAft>
              <a:buClr>
                <a:schemeClr val="dk1"/>
              </a:buClr>
              <a:buSzPts val="1100"/>
              <a:buFont typeface="Arial"/>
              <a:buNone/>
            </a:pPr>
            <a:r>
              <a:rPr lang="en-GB" sz="1000">
                <a:solidFill>
                  <a:schemeClr val="dk1"/>
                </a:solidFill>
                <a:latin typeface="Atkinson Hyperlegible Next"/>
                <a:ea typeface="Atkinson Hyperlegible Next"/>
                <a:cs typeface="Atkinson Hyperlegible Next"/>
                <a:sym typeface="Atkinson Hyperlegible Next"/>
              </a:rPr>
              <a:t>Hover states are what happen when a mouse pointer moves over an interactive element. Interactive elements include things like links, buttons, and inputs.</a:t>
            </a:r>
            <a:endParaRPr sz="1000">
              <a:solidFill>
                <a:schemeClr val="dk1"/>
              </a:solidFill>
              <a:latin typeface="Atkinson Hyperlegible Next"/>
              <a:ea typeface="Atkinson Hyperlegible Next"/>
              <a:cs typeface="Atkinson Hyperlegible Next"/>
              <a:sym typeface="Atkinson Hyperlegible Next"/>
            </a:endParaRPr>
          </a:p>
          <a:p>
            <a:pPr marL="0" marR="180000" lvl="0" indent="0" algn="l" rtl="0">
              <a:lnSpc>
                <a:spcPts val="1150"/>
              </a:lnSpc>
              <a:spcBef>
                <a:spcPts val="0"/>
              </a:spcBef>
              <a:spcAft>
                <a:spcPts val="0"/>
              </a:spcAft>
              <a:buClr>
                <a:schemeClr val="dk1"/>
              </a:buClr>
              <a:buSzPts val="1100"/>
              <a:buFont typeface="Arial"/>
              <a:buNone/>
            </a:pPr>
            <a:endParaRPr sz="1000">
              <a:solidFill>
                <a:schemeClr val="dk1"/>
              </a:solidFill>
              <a:latin typeface="Atkinson Hyperlegible Next"/>
              <a:ea typeface="Atkinson Hyperlegible Next"/>
              <a:cs typeface="Atkinson Hyperlegible Next"/>
              <a:sym typeface="Atkinson Hyperlegible Next"/>
            </a:endParaRPr>
          </a:p>
          <a:p>
            <a:pPr marL="0" marR="180000" lvl="0" indent="0" algn="l" rtl="0">
              <a:lnSpc>
                <a:spcPts val="1150"/>
              </a:lnSpc>
              <a:spcBef>
                <a:spcPts val="0"/>
              </a:spcBef>
              <a:spcAft>
                <a:spcPts val="0"/>
              </a:spcAft>
              <a:buClr>
                <a:schemeClr val="dk1"/>
              </a:buClr>
              <a:buSzPts val="1100"/>
              <a:buFont typeface="Arial"/>
              <a:buNone/>
            </a:pPr>
            <a:r>
              <a:rPr lang="en-GB" sz="1000">
                <a:solidFill>
                  <a:schemeClr val="dk1"/>
                </a:solidFill>
                <a:latin typeface="Atkinson Hyperlegible Next"/>
                <a:ea typeface="Atkinson Hyperlegible Next"/>
                <a:cs typeface="Atkinson Hyperlegible Next"/>
                <a:sym typeface="Atkinson Hyperlegible Next"/>
              </a:rPr>
              <a:t>Hover states must also follow all the usual accessibility guidelines. For instance, content that appears on hover or focus must stay visible when the pointer moves onto it, and Escape must close it.</a:t>
            </a:r>
            <a:endParaRPr sz="1000">
              <a:solidFill>
                <a:schemeClr val="dk1"/>
              </a:solidFill>
              <a:latin typeface="Atkinson Hyperlegible Next"/>
              <a:ea typeface="Atkinson Hyperlegible Next"/>
              <a:cs typeface="Atkinson Hyperlegible Next"/>
              <a:sym typeface="Atkinson Hyperlegible Next"/>
            </a:endParaRPr>
          </a:p>
        </p:txBody>
      </p:sp>
      <p:sp>
        <p:nvSpPr>
          <p:cNvPr id="340" name="How to support it heading"/>
          <p:cNvSpPr txBox="1"/>
          <p:nvPr/>
        </p:nvSpPr>
        <p:spPr>
          <a:xfrm>
            <a:off x="687150" y="2622222"/>
            <a:ext cx="1605600" cy="1404600"/>
          </a:xfrm>
          <a:prstGeom prst="rect">
            <a:avLst/>
          </a:prstGeom>
          <a:noFill/>
          <a:ln>
            <a:noFill/>
          </a:ln>
        </p:spPr>
        <p:txBody>
          <a:bodyPr spcFirstLastPara="1" wrap="square" lIns="91425" tIns="91425" rIns="91425" bIns="91425" anchor="ctr" anchorCtr="0">
            <a:noAutofit/>
          </a:bodyPr>
          <a:lstStyle/>
          <a:p>
            <a:pPr marL="72000" marR="72000" lvl="0" indent="0" algn="ctr" rtl="0">
              <a:lnSpc>
                <a:spcPts val="2640"/>
              </a:lnSpc>
              <a:spcBef>
                <a:spcPts val="0"/>
              </a:spcBef>
              <a:spcAft>
                <a:spcPts val="0"/>
              </a:spcAft>
              <a:buClr>
                <a:srgbClr val="000000"/>
              </a:buClr>
              <a:buSzPts val="2200"/>
              <a:buFont typeface="Arial"/>
              <a:buNone/>
            </a:pPr>
            <a:r>
              <a:rPr lang="en-GB" sz="2200" b="1" i="0" u="none" strike="noStrike" cap="none">
                <a:solidFill>
                  <a:schemeClr val="dk1"/>
                </a:solidFill>
                <a:latin typeface="Atkinson Hyperlegible Next"/>
                <a:ea typeface="Atkinson Hyperlegible Next"/>
                <a:cs typeface="Atkinson Hyperlegible Next"/>
                <a:sym typeface="Atkinson Hyperlegible Next"/>
              </a:rPr>
              <a:t>How to </a:t>
            </a:r>
            <a:r>
              <a:rPr lang="en-GB" sz="2200" b="1">
                <a:solidFill>
                  <a:schemeClr val="dk1"/>
                </a:solidFill>
                <a:latin typeface="Atkinson Hyperlegible Next"/>
                <a:ea typeface="Atkinson Hyperlegible Next"/>
                <a:cs typeface="Atkinson Hyperlegible Next"/>
                <a:sym typeface="Atkinson Hyperlegible Next"/>
              </a:rPr>
              <a:t>support</a:t>
            </a:r>
            <a:r>
              <a:rPr lang="en-GB" sz="2200" b="1" i="0" u="none" strike="noStrike" cap="none">
                <a:solidFill>
                  <a:schemeClr val="dk1"/>
                </a:solidFill>
                <a:latin typeface="Atkinson Hyperlegible Next"/>
                <a:ea typeface="Atkinson Hyperlegible Next"/>
                <a:cs typeface="Atkinson Hyperlegible Next"/>
                <a:sym typeface="Atkinson Hyperlegible Next"/>
              </a:rPr>
              <a:t> it</a:t>
            </a:r>
            <a:endParaRPr sz="2200" b="1" i="0" u="none" strike="noStrike" cap="none">
              <a:solidFill>
                <a:schemeClr val="dk2"/>
              </a:solidFill>
              <a:latin typeface="Atkinson Hyperlegible Next"/>
              <a:ea typeface="Atkinson Hyperlegible Next"/>
              <a:cs typeface="Atkinson Hyperlegible Next"/>
              <a:sym typeface="Atkinson Hyperlegible Next"/>
            </a:endParaRPr>
          </a:p>
        </p:txBody>
      </p:sp>
      <p:sp>
        <p:nvSpPr>
          <p:cNvPr id="341" name="How to support it text"/>
          <p:cNvSpPr txBox="1"/>
          <p:nvPr/>
        </p:nvSpPr>
        <p:spPr>
          <a:xfrm>
            <a:off x="2293050" y="2622147"/>
            <a:ext cx="6163800" cy="1404600"/>
          </a:xfrm>
          <a:prstGeom prst="rect">
            <a:avLst/>
          </a:prstGeom>
          <a:noFill/>
          <a:ln>
            <a:noFill/>
          </a:ln>
        </p:spPr>
        <p:txBody>
          <a:bodyPr spcFirstLastPara="1" wrap="square" lIns="91425" tIns="91425" rIns="91425" bIns="91425" anchor="ctr" anchorCtr="0">
            <a:noAutofit/>
          </a:bodyPr>
          <a:lstStyle/>
          <a:p>
            <a:pPr marL="0" marR="180000" lvl="0" indent="0" algn="l" rtl="0">
              <a:lnSpc>
                <a:spcPts val="1150"/>
              </a:lnSpc>
              <a:spcBef>
                <a:spcPts val="0"/>
              </a:spcBef>
              <a:spcAft>
                <a:spcPts val="600"/>
              </a:spcAft>
              <a:buNone/>
            </a:pPr>
            <a:r>
              <a:rPr lang="en-GB" sz="1000">
                <a:solidFill>
                  <a:schemeClr val="dk1"/>
                </a:solidFill>
                <a:latin typeface="Atkinson Hyperlegible Next"/>
                <a:ea typeface="Atkinson Hyperlegible Next"/>
                <a:cs typeface="Atkinson Hyperlegible Next"/>
                <a:sym typeface="Atkinson Hyperlegible Next"/>
              </a:rPr>
              <a:t>If you're building or designing a new component, make sure it has hover states that follow all accessibility guidelines (e.g. colour contrast, target size, descriptive text, etc.)</a:t>
            </a:r>
            <a:endParaRPr sz="1000">
              <a:solidFill>
                <a:schemeClr val="dk1"/>
              </a:solidFill>
              <a:latin typeface="Atkinson Hyperlegible Next"/>
              <a:ea typeface="Atkinson Hyperlegible Next"/>
              <a:cs typeface="Atkinson Hyperlegible Next"/>
              <a:sym typeface="Atkinson Hyperlegible Next"/>
            </a:endParaRPr>
          </a:p>
        </p:txBody>
      </p:sp>
      <p:sp>
        <p:nvSpPr>
          <p:cNvPr id="342" name="Useful links heading"/>
          <p:cNvSpPr txBox="1"/>
          <p:nvPr/>
        </p:nvSpPr>
        <p:spPr>
          <a:xfrm>
            <a:off x="687150" y="4153850"/>
            <a:ext cx="1605600" cy="717300"/>
          </a:xfrm>
          <a:prstGeom prst="rect">
            <a:avLst/>
          </a:prstGeom>
          <a:noFill/>
          <a:ln>
            <a:noFill/>
          </a:ln>
        </p:spPr>
        <p:txBody>
          <a:bodyPr spcFirstLastPara="1" wrap="square" lIns="91425" tIns="91425" rIns="91425" bIns="91425" anchor="ctr" anchorCtr="0">
            <a:noAutofit/>
          </a:bodyPr>
          <a:lstStyle/>
          <a:p>
            <a:pPr marL="72000" marR="72000" lvl="0" indent="0" algn="ctr" rtl="0">
              <a:lnSpc>
                <a:spcPts val="2640"/>
              </a:lnSpc>
              <a:spcBef>
                <a:spcPts val="0"/>
              </a:spcBef>
              <a:spcAft>
                <a:spcPts val="0"/>
              </a:spcAft>
              <a:buClr>
                <a:srgbClr val="000000"/>
              </a:buClr>
              <a:buSzPts val="2200"/>
              <a:buFont typeface="Arial"/>
              <a:buNone/>
            </a:pPr>
            <a:r>
              <a:rPr lang="en-GB" sz="2200" b="1" i="0" u="none" strike="noStrike" cap="none">
                <a:solidFill>
                  <a:schemeClr val="dk1"/>
                </a:solidFill>
                <a:latin typeface="Atkinson Hyperlegible Next"/>
                <a:ea typeface="Atkinson Hyperlegible Next"/>
                <a:cs typeface="Atkinson Hyperlegible Next"/>
                <a:sym typeface="Atkinson Hyperlegible Next"/>
              </a:rPr>
              <a:t>Useful Links</a:t>
            </a:r>
            <a:endParaRPr sz="2200" b="1" i="0" u="none" strike="noStrike" cap="none">
              <a:solidFill>
                <a:schemeClr val="dk2"/>
              </a:solidFill>
              <a:latin typeface="Atkinson Hyperlegible Next"/>
              <a:ea typeface="Atkinson Hyperlegible Next"/>
              <a:cs typeface="Atkinson Hyperlegible Next"/>
              <a:sym typeface="Atkinson Hyperlegible Next"/>
            </a:endParaRPr>
          </a:p>
        </p:txBody>
      </p:sp>
      <p:sp>
        <p:nvSpPr>
          <p:cNvPr id="343" name="Useful links text"/>
          <p:cNvSpPr txBox="1"/>
          <p:nvPr/>
        </p:nvSpPr>
        <p:spPr>
          <a:xfrm>
            <a:off x="2293050" y="4153850"/>
            <a:ext cx="6163800" cy="717300"/>
          </a:xfrm>
          <a:prstGeom prst="rect">
            <a:avLst/>
          </a:prstGeom>
          <a:noFill/>
          <a:ln>
            <a:noFill/>
          </a:ln>
        </p:spPr>
        <p:txBody>
          <a:bodyPr spcFirstLastPara="1" wrap="square" lIns="91425" tIns="91425" rIns="91425" bIns="91425" anchor="ctr" anchorCtr="0">
            <a:noAutofit/>
          </a:bodyPr>
          <a:lstStyle/>
          <a:p>
            <a:pPr marL="0" lvl="0" indent="0" algn="l" rtl="0">
              <a:lnSpc>
                <a:spcPts val="1400"/>
              </a:lnSpc>
              <a:spcBef>
                <a:spcPts val="0"/>
              </a:spcBef>
              <a:spcAft>
                <a:spcPts val="0"/>
              </a:spcAft>
              <a:buClr>
                <a:schemeClr val="dk1"/>
              </a:buClr>
              <a:buSzPts val="1100"/>
              <a:buFont typeface="Arial"/>
              <a:buNone/>
            </a:pPr>
            <a:r>
              <a:rPr lang="en-GB" sz="1000" u="sng">
                <a:solidFill>
                  <a:schemeClr val="hlink"/>
                </a:solidFill>
                <a:latin typeface="Atkinson Hyperlegible Next"/>
                <a:ea typeface="Atkinson Hyperlegible Next"/>
                <a:cs typeface="Atkinson Hyperlegible Next"/>
                <a:sym typeface="Atkinson Hyperlegible Next"/>
                <a:hlinkClick r:id="rId4"/>
              </a:rPr>
              <a:t>A whole lot of bovver over hover</a:t>
            </a:r>
            <a:endParaRPr sz="1000" u="sng">
              <a:solidFill>
                <a:schemeClr val="accent5"/>
              </a:solidFill>
              <a:latin typeface="Atkinson Hyperlegible Next"/>
              <a:ea typeface="Atkinson Hyperlegible Next"/>
              <a:cs typeface="Atkinson Hyperlegible Next"/>
              <a:sym typeface="Atkinson Hyperlegible Next"/>
            </a:endParaRPr>
          </a:p>
          <a:p>
            <a:pPr marL="0" lvl="0" indent="0" algn="l" rtl="0">
              <a:lnSpc>
                <a:spcPts val="1400"/>
              </a:lnSpc>
              <a:spcBef>
                <a:spcPts val="0"/>
              </a:spcBef>
              <a:spcAft>
                <a:spcPts val="0"/>
              </a:spcAft>
              <a:buClr>
                <a:schemeClr val="dk1"/>
              </a:buClr>
              <a:buSzPts val="1100"/>
              <a:buFont typeface="Arial"/>
              <a:buNone/>
            </a:pPr>
            <a:r>
              <a:rPr lang="en-GB" sz="1000" u="sng">
                <a:solidFill>
                  <a:schemeClr val="hlink"/>
                </a:solidFill>
                <a:latin typeface="Atkinson Hyperlegible Next"/>
                <a:ea typeface="Atkinson Hyperlegible Next"/>
                <a:cs typeface="Atkinson Hyperlegible Next"/>
                <a:sym typeface="Atkinson Hyperlegible Next"/>
                <a:hlinkClick r:id="rId5"/>
              </a:rPr>
              <a:t>Accessible button design</a:t>
            </a:r>
            <a:endParaRPr sz="1000" u="sng">
              <a:solidFill>
                <a:schemeClr val="accent5"/>
              </a:solidFill>
              <a:latin typeface="Atkinson Hyperlegible Next"/>
              <a:ea typeface="Atkinson Hyperlegible Next"/>
              <a:cs typeface="Atkinson Hyperlegible Next"/>
              <a:sym typeface="Atkinson Hyperlegible Next"/>
            </a:endParaRPr>
          </a:p>
          <a:p>
            <a:pPr marL="0" lvl="0" indent="0" algn="l" rtl="0">
              <a:lnSpc>
                <a:spcPts val="1400"/>
              </a:lnSpc>
              <a:spcBef>
                <a:spcPts val="0"/>
              </a:spcBef>
              <a:spcAft>
                <a:spcPts val="0"/>
              </a:spcAft>
              <a:buClr>
                <a:schemeClr val="dk1"/>
              </a:buClr>
              <a:buSzPts val="1100"/>
              <a:buFont typeface="Arial"/>
              <a:buNone/>
            </a:pPr>
            <a:r>
              <a:rPr lang="en-GB" sz="1000" u="sng">
                <a:solidFill>
                  <a:schemeClr val="hlink"/>
                </a:solidFill>
                <a:latin typeface="Atkinson Hyperlegible Next"/>
                <a:ea typeface="Atkinson Hyperlegible Next"/>
                <a:cs typeface="Atkinson Hyperlegible Next"/>
                <a:sym typeface="Atkinson Hyperlegible Next"/>
                <a:hlinkClick r:id="rId6"/>
              </a:rPr>
              <a:t>Hover Actions and Accessibility: Addressing a Common WCAG Violation</a:t>
            </a:r>
            <a:endParaRPr sz="1000" u="sng">
              <a:solidFill>
                <a:schemeClr val="accent5"/>
              </a:solidFill>
              <a:latin typeface="Atkinson Hyperlegible Next"/>
              <a:ea typeface="Atkinson Hyperlegible Next"/>
              <a:cs typeface="Atkinson Hyperlegible Next"/>
              <a:sym typeface="Atkinson Hyperlegible Next"/>
            </a:endParaRPr>
          </a:p>
        </p:txBody>
      </p:sp>
      <p:sp>
        <p:nvSpPr>
          <p:cNvPr id="344" name="Site link"/>
          <p:cNvSpPr txBox="1"/>
          <p:nvPr/>
        </p:nvSpPr>
        <p:spPr>
          <a:xfrm>
            <a:off x="6170850" y="4914900"/>
            <a:ext cx="2286000" cy="182880"/>
          </a:xfrm>
          <a:prstGeom prst="rect">
            <a:avLst/>
          </a:prstGeom>
          <a:noFill/>
        </p:spPr>
        <p:txBody>
          <a:bodyPr wrap="none" lIns="0" tIns="0" rIns="0" bIns="0" anchor="b">
            <a:noAutofit/>
          </a:bodyPr>
          <a:lstStyle/>
          <a:p>
            <a:pPr algn="r"/>
            <a:r>
              <a:rPr lang="en-GB" sz="1100" u="sng">
                <a:solidFill>
                  <a:srgbClr val="3F1A70"/>
                </a:solidFill>
                <a:latin typeface="Atkinson Hyperlegible Next"/>
                <a:cs typeface="Atkinson Hyperlegible Next"/>
                <a:hlinkClick r:id="rId7">
                  <a:extLst>
                    <a:ext uri="{A12FA001-AC4F-418D-AE19-62706E023703}">
                      <ahyp:hlinkClr xmlns:ahyp="http://schemas.microsoft.com/office/drawing/2018/hyperlinkcolor" val="tx"/>
                    </a:ext>
                  </a:extLst>
                </a:hlinkClick>
              </a:rPr>
              <a:t>AbiHarrisonNye.dev</a:t>
            </a:r>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5B2A99"/>
      </a:accent5>
      <a:accent6>
        <a:srgbClr val="EEFF41"/>
      </a:accent6>
      <a:hlink>
        <a:srgbClr val="5B2A99"/>
      </a:hlink>
      <a:folHlink>
        <a:srgbClr val="5B2A99"/>
      </a:folHlink>
    </a:clrScheme>
    <a:fontScheme name="Office">
      <a:majorFont>
        <a:latin typeface="Atkinson Hyperlegible Nex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tkinson Hyperlegible Next"/>
        <a:ea typeface=""/>
        <a:cs typeface=""/>
        <a:font script="Jpan" typeface="ＭＳ Ｐゴシック"/>
        <a:font script="Hang" typeface="맑은 고딕"/>
        <a:font script="Hans" typeface="宋体"/>
        <a:font script="Hant" typeface="新細明體"/>
        <a:font script="Arab" typeface="Atkinson Hyperlegible Next"/>
        <a:font script="Hebr" typeface="Atkinson Hyperlegible Next"/>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tkinson Hyperlegible Next"/>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tkinson Hyperlegible Nex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tkinson Hyperlegible Next"/>
        <a:ea typeface=""/>
        <a:cs typeface=""/>
        <a:font script="Jpan" typeface="ＭＳ Ｐゴシック"/>
        <a:font script="Hang" typeface="맑은 고딕"/>
        <a:font script="Hans" typeface="宋体"/>
        <a:font script="Hant" typeface="新細明體"/>
        <a:font script="Arab" typeface="Atkinson Hyperlegible Next"/>
        <a:font script="Hebr" typeface="Atkinson Hyperlegible Next"/>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tkinson Hyperlegible Next"/>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core.xml><?xml version="1.0" encoding="utf-8"?>
<cp:coreProperties xmlns:cp="http://schemas.openxmlformats.org/package/2006/metadata/core-properties" xmlns:dc="http://purl.org/dc/elements/1.1/" xmlns:dcterms="http://purl.org/dc/terms/" xmlns:xsi="http://www.w3.org/2001/XMLSchema-instance">
  <dc:title>Hover States</dc:title>
  <dc:subject>Inclusion Toolkit</dc:subject>
  <dc:creator>Abi Harrison-Nye</dc:creator>
  <cp:lastModifiedBy>Abi Harrison-Nye</cp:lastModifiedBy>
  <dc:language>en-GB</dc:language>
</cp:coreProperties>
</file>