
<file path=[Content_Types].xml><?xml version="1.0" encoding="utf-8"?>
<Types xmlns="http://schemas.openxmlformats.org/package/2006/content-types">
  <Default Extension="fntdata" ContentType="application/x-fontdata"/>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36.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docProps/core.xml" ContentType="application/vnd.openxmlformats-package.core-properties+xml"/>
  <Override PartName="/docProps/app.xml" ContentType="application/vnd.openxmlformats-officedocument.extended-properties+xml"/>
  <Override PartName="/ppt/metadata" ContentType="application/binary"/>
</Types>
</file>

<file path=_rels/.rels><?xml version="1.0" encoding="UTF-8" standalone="yes"?>
<Relationships xmlns="http://schemas.openxmlformats.org/package/2006/relationships"><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trictFirstAndLastChars="0" autoCompressPictures="0">
  <p:sldMasterIdLst>
    <p:sldMasterId id="2147483648" r:id="rId1"/>
  </p:sldMasterIdLst>
  <p:notesMasterIdLst>
    <p:notesMasterId r:id="rId68"/>
  </p:notesMasterIdLst>
  <p:sldIdLst>
    <p:sldId id="300" r:id="rId37"/>
  </p:sldIdLst>
  <p:sldSz cx="9144000" cy="5143500" type="screen16x9"/>
  <p:notesSz cx="6858000" cy="9144000"/>
  <p:embeddedFontLst>
    <p:embeddedFont>
      <p:font typeface="Atkinson Hyperlegible Next" pitchFamily="2" charset="0"/>
      <p:regular r:id="rId82"/>
      <p:bold r:id="rId83"/>
      <p:italic r:id="rId84"/>
      <p:boldItalic r:id="rId85"/>
    </p:embeddedFont>
    <p:embeddedFont>
      <p:font typeface="Atkinson Hyperlegible Mono" pitchFamily="2" charset="0"/>
      <p:regular r:id="rId86"/>
      <p:bold r:id="rId87"/>
      <p:italic r:id="rId88"/>
      <p:boldItalic r:id="rId89"/>
    </p:embeddedFont>
  </p:embeddedFontLst>
  <p:defaultTex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tkinson Hyperlegible Next"/>
        <a:ea typeface="Atkinson Hyperlegible Next"/>
        <a:cs typeface="Atkinson Hyperlegible Next"/>
        <a:sym typeface="Atkinson Hyperlegible Next"/>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tkinson Hyperlegible Next"/>
        <a:ea typeface="Atkinson Hyperlegible Next"/>
        <a:cs typeface="Atkinson Hyperlegible Next"/>
        <a:sym typeface="Atkinson Hyperlegible Next"/>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tkinson Hyperlegible Next"/>
        <a:ea typeface="Atkinson Hyperlegible Next"/>
        <a:cs typeface="Atkinson Hyperlegible Next"/>
        <a:sym typeface="Atkinson Hyperlegible Next"/>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tkinson Hyperlegible Next"/>
        <a:ea typeface="Atkinson Hyperlegible Next"/>
        <a:cs typeface="Atkinson Hyperlegible Next"/>
        <a:sym typeface="Atkinson Hyperlegible Next"/>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tkinson Hyperlegible Next"/>
        <a:ea typeface="Atkinson Hyperlegible Next"/>
        <a:cs typeface="Atkinson Hyperlegible Next"/>
        <a:sym typeface="Atkinson Hyperlegible Next"/>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tkinson Hyperlegible Next"/>
        <a:ea typeface="Atkinson Hyperlegible Next"/>
        <a:cs typeface="Atkinson Hyperlegible Next"/>
        <a:sym typeface="Atkinson Hyperlegible Next"/>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tkinson Hyperlegible Next"/>
        <a:ea typeface="Atkinson Hyperlegible Next"/>
        <a:cs typeface="Atkinson Hyperlegible Next"/>
        <a:sym typeface="Atkinson Hyperlegible Next"/>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tkinson Hyperlegible Next"/>
        <a:ea typeface="Atkinson Hyperlegible Next"/>
        <a:cs typeface="Atkinson Hyperlegible Next"/>
        <a:sym typeface="Atkinson Hyperlegible Next"/>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tkinson Hyperlegible Next"/>
        <a:ea typeface="Atkinson Hyperlegible Next"/>
        <a:cs typeface="Atkinson Hyperlegible Next"/>
        <a:sym typeface="Atkinson Hyperlegible Next"/>
      </a:defRPr>
    </a:lvl9pPr>
  </p:defaultTextStyle>
  <p:extLst>
    <p:ext uri="{EFAFB233-063F-42B5-8137-9DF3F51BA10A}">
      <p15:sldGuideLst xmlns:p15="http://schemas.microsoft.com/office/powerpoint/2012/main">
        <p15:guide id="1" orient="horz" pos="1620">
          <p15:clr>
            <a:srgbClr val="747775"/>
          </p15:clr>
        </p15:guide>
        <p15:guide id="2" pos="2880">
          <p15:clr>
            <a:srgbClr val="747775"/>
          </p15:clr>
        </p15:guide>
      </p15:sldGuideLst>
    </p:ext>
    <p:ext uri="GoogleSlidesCustomDataVersion2">
      <go:slidesCustomData xmlns:go="http://customooxmlschemas.google.com/" xmlns:ahyp="http://schemas.microsoft.com/office/drawing/2018/hyperlinkcolor" xmlns:p15="http://schemas.microsoft.com/office/powerpoint/2012/main" xmlns:p14="http://schemas.microsoft.com/office/powerpoint/2010/main" xmlns:com="http://schemas.openxmlformats.org/drawingml/2006/compatibility" xmlns:pvml="urn:schemas-microsoft-com:office:powerpoint" xmlns:v="urn:schemas-microsoft-com:vml" xmlns:o="urn:schemas-microsoft-com:office:office" xmlns:dgm="http://schemas.openxmlformats.org/drawingml/2006/diagram" xmlns:c="http://schemas.openxmlformats.org/drawingml/2006/chart" xmlns:mv="urn:schemas-microsoft-com:mac:vml" xmlns:mc="http://schemas.openxmlformats.org/markup-compatibility/2006" xmlns="" r:id="rId77" roundtripDataSignature="AMtx7mg7gmpWS01QsrNt1/qhgKlUv7n0tA=="/>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1"/>
    <p:restoredTop sz="94675"/>
  </p:normalViewPr>
  <p:slideViewPr>
    <p:cSldViewPr snapToGrid="0">
      <p:cViewPr varScale="1">
        <p:scale>
          <a:sx n="159" d="100"/>
          <a:sy n="159" d="100"/>
        </p:scale>
        <p:origin x="824" y="176"/>
      </p:cViewPr>
      <p:guideLst>
        <p:guide orient="horz" pos="1620"/>
        <p:guide pos="288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68" Type="http://schemas.openxmlformats.org/officeDocument/2006/relationships/notesMaster" Target="notesMasters/notesMaster1.xml"/><Relationship Id="rId37" Type="http://schemas.openxmlformats.org/officeDocument/2006/relationships/slide" Target="slides/slide36.xml"/><Relationship Id="rId79" Type="http://schemas.openxmlformats.org/officeDocument/2006/relationships/viewProps" Target="viewProps.xml"/><Relationship Id="rId77" Type="http://customschemas.google.com/relationships/presentationmetadata" Target="metadata"/><Relationship Id="rId80" Type="http://schemas.openxmlformats.org/officeDocument/2006/relationships/theme" Target="theme/theme1.xml"/><Relationship Id="rId1" Type="http://schemas.openxmlformats.org/officeDocument/2006/relationships/slideMaster" Target="slideMasters/slideMaster1.xml"/><Relationship Id="rId78" Type="http://schemas.openxmlformats.org/officeDocument/2006/relationships/presProps" Target="presProps.xml"/><Relationship Id="rId81" Type="http://schemas.openxmlformats.org/officeDocument/2006/relationships/tableStyles" Target="tableStyles.xml"/><Relationship Id="rId82" Type="http://schemas.openxmlformats.org/officeDocument/2006/relationships/font" Target="fonts/AtkinsonHyperlegibleNext-Regular.fntdata"/><Relationship Id="rId83" Type="http://schemas.openxmlformats.org/officeDocument/2006/relationships/font" Target="fonts/AtkinsonHyperlegibleNext-Bold.fntdata"/><Relationship Id="rId84" Type="http://schemas.openxmlformats.org/officeDocument/2006/relationships/font" Target="fonts/AtkinsonHyperlegibleNext-Italic.fntdata"/><Relationship Id="rId85" Type="http://schemas.openxmlformats.org/officeDocument/2006/relationships/font" Target="fonts/AtkinsonHyperlegibleNext-BoldItalic.fntdata"/><Relationship Id="rId86" Type="http://schemas.openxmlformats.org/officeDocument/2006/relationships/font" Target="fonts/AtkinsonHyperlegibleMono-Regular.fntdata"/><Relationship Id="rId87" Type="http://schemas.openxmlformats.org/officeDocument/2006/relationships/font" Target="fonts/AtkinsonHyperlegibleMono-Bold.fntdata"/><Relationship Id="rId88" Type="http://schemas.openxmlformats.org/officeDocument/2006/relationships/font" Target="fonts/AtkinsonHyperlegibleMono-Italic.fntdata"/><Relationship Id="rId89" Type="http://schemas.openxmlformats.org/officeDocument/2006/relationships/font" Target="fonts/AtkinsonHyperlegibleMono-BoldItalic.fntdata"/></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2"/>
        <p:cNvGrpSpPr/>
        <p:nvPr/>
      </p:nvGrpSpPr>
      <p:grpSpPr>
        <a:xfrm>
          <a:off x="0" y="0"/>
          <a:ext cx="0" cy="0"/>
          <a:chOff x="0" y="0"/>
          <a:chExt cx="0" cy="0"/>
        </a:xfrm>
      </p:grpSpPr>
      <p:sp>
        <p:nvSpPr>
          <p:cNvPr id="3" name="Google Shape;3;n"/>
          <p:cNvSpPr>
            <a:spLocks noGrp="1" noRot="1" noChangeAspect="1"/>
          </p:cNvSpPr>
          <p:nvPr>
            <p:ph type="sldImg" idx="2"/>
          </p:nvPr>
        </p:nvSpPr>
        <p:spPr>
          <a:xfrm>
            <a:off x="381300" y="685800"/>
            <a:ext cx="6096075"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txBody>
          <a:bodyPr/>
          <a:lstStyle/>
          <a:p>
            <a:endParaRPr lang="en-GB"/>
          </a:p>
        </p:txBody>
      </p:sp>
      <p:sp>
        <p:nvSpPr>
          <p:cNvPr id="4" name="Google Shape;4;n"/>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lvl1pPr marL="457200" marR="0" lvl="0" indent="-298450" algn="l" rtl="0">
              <a:lnSpc>
                <a:spcPct val="100000"/>
              </a:lnSpc>
              <a:spcBef>
                <a:spcPts val="0"/>
              </a:spcBef>
              <a:spcAft>
                <a:spcPts val="0"/>
              </a:spcAft>
              <a:buClr>
                <a:srgbClr val="000000"/>
              </a:buClr>
              <a:buSzPts val="1100"/>
              <a:buFont typeface="Arial"/>
              <a:buChar char="●"/>
              <a:defRPr sz="1100" b="0" i="0" u="none" strike="noStrike" cap="none">
                <a:solidFill>
                  <a:srgbClr val="000000"/>
                </a:solidFill>
                <a:latin typeface="Atkinson Hyperlegible Next"/>
                <a:ea typeface="Atkinson Hyperlegible Next"/>
                <a:cs typeface="Atkinson Hyperlegible Next"/>
                <a:sym typeface="Atkinson Hyperlegible Next"/>
              </a:defRPr>
            </a:lvl1pPr>
            <a:lvl2pPr marL="914400" marR="0" lvl="1" indent="-298450" algn="l" rtl="0">
              <a:lnSpc>
                <a:spcPct val="100000"/>
              </a:lnSpc>
              <a:spcBef>
                <a:spcPts val="0"/>
              </a:spcBef>
              <a:spcAft>
                <a:spcPts val="0"/>
              </a:spcAft>
              <a:buClr>
                <a:srgbClr val="000000"/>
              </a:buClr>
              <a:buSzPts val="1100"/>
              <a:buFont typeface="Arial"/>
              <a:buChar char="○"/>
              <a:defRPr sz="1100" b="0" i="0" u="none" strike="noStrike" cap="none">
                <a:solidFill>
                  <a:srgbClr val="000000"/>
                </a:solidFill>
                <a:latin typeface="Atkinson Hyperlegible Next"/>
                <a:ea typeface="Atkinson Hyperlegible Next"/>
                <a:cs typeface="Atkinson Hyperlegible Next"/>
                <a:sym typeface="Atkinson Hyperlegible Next"/>
              </a:defRPr>
            </a:lvl2pPr>
            <a:lvl3pPr marL="1371600" marR="0" lvl="2" indent="-298450" algn="l" rtl="0">
              <a:lnSpc>
                <a:spcPct val="100000"/>
              </a:lnSpc>
              <a:spcBef>
                <a:spcPts val="0"/>
              </a:spcBef>
              <a:spcAft>
                <a:spcPts val="0"/>
              </a:spcAft>
              <a:buClr>
                <a:srgbClr val="000000"/>
              </a:buClr>
              <a:buSzPts val="1100"/>
              <a:buFont typeface="Arial"/>
              <a:buChar char="■"/>
              <a:defRPr sz="1100" b="0" i="0" u="none" strike="noStrike" cap="none">
                <a:solidFill>
                  <a:srgbClr val="000000"/>
                </a:solidFill>
                <a:latin typeface="Atkinson Hyperlegible Next"/>
                <a:ea typeface="Atkinson Hyperlegible Next"/>
                <a:cs typeface="Atkinson Hyperlegible Next"/>
                <a:sym typeface="Atkinson Hyperlegible Next"/>
              </a:defRPr>
            </a:lvl3pPr>
            <a:lvl4pPr marL="1828800" marR="0" lvl="3" indent="-298450" algn="l" rtl="0">
              <a:lnSpc>
                <a:spcPct val="100000"/>
              </a:lnSpc>
              <a:spcBef>
                <a:spcPts val="0"/>
              </a:spcBef>
              <a:spcAft>
                <a:spcPts val="0"/>
              </a:spcAft>
              <a:buClr>
                <a:srgbClr val="000000"/>
              </a:buClr>
              <a:buSzPts val="1100"/>
              <a:buFont typeface="Arial"/>
              <a:buChar char="●"/>
              <a:defRPr sz="1100" b="0" i="0" u="none" strike="noStrike" cap="none">
                <a:solidFill>
                  <a:srgbClr val="000000"/>
                </a:solidFill>
                <a:latin typeface="Atkinson Hyperlegible Next"/>
                <a:ea typeface="Atkinson Hyperlegible Next"/>
                <a:cs typeface="Atkinson Hyperlegible Next"/>
                <a:sym typeface="Atkinson Hyperlegible Next"/>
              </a:defRPr>
            </a:lvl4pPr>
            <a:lvl5pPr marL="2286000" marR="0" lvl="4" indent="-298450" algn="l" rtl="0">
              <a:lnSpc>
                <a:spcPct val="100000"/>
              </a:lnSpc>
              <a:spcBef>
                <a:spcPts val="0"/>
              </a:spcBef>
              <a:spcAft>
                <a:spcPts val="0"/>
              </a:spcAft>
              <a:buClr>
                <a:srgbClr val="000000"/>
              </a:buClr>
              <a:buSzPts val="1100"/>
              <a:buFont typeface="Arial"/>
              <a:buChar char="○"/>
              <a:defRPr sz="1100" b="0" i="0" u="none" strike="noStrike" cap="none">
                <a:solidFill>
                  <a:srgbClr val="000000"/>
                </a:solidFill>
                <a:latin typeface="Atkinson Hyperlegible Next"/>
                <a:ea typeface="Atkinson Hyperlegible Next"/>
                <a:cs typeface="Atkinson Hyperlegible Next"/>
                <a:sym typeface="Atkinson Hyperlegible Next"/>
              </a:defRPr>
            </a:lvl5pPr>
            <a:lvl6pPr marL="2743200" marR="0" lvl="5" indent="-298450" algn="l" rtl="0">
              <a:lnSpc>
                <a:spcPct val="100000"/>
              </a:lnSpc>
              <a:spcBef>
                <a:spcPts val="0"/>
              </a:spcBef>
              <a:spcAft>
                <a:spcPts val="0"/>
              </a:spcAft>
              <a:buClr>
                <a:srgbClr val="000000"/>
              </a:buClr>
              <a:buSzPts val="1100"/>
              <a:buFont typeface="Arial"/>
              <a:buChar char="■"/>
              <a:defRPr sz="1100" b="0" i="0" u="none" strike="noStrike" cap="none">
                <a:solidFill>
                  <a:srgbClr val="000000"/>
                </a:solidFill>
                <a:latin typeface="Atkinson Hyperlegible Next"/>
                <a:ea typeface="Atkinson Hyperlegible Next"/>
                <a:cs typeface="Atkinson Hyperlegible Next"/>
                <a:sym typeface="Atkinson Hyperlegible Next"/>
              </a:defRPr>
            </a:lvl6pPr>
            <a:lvl7pPr marL="3200400" marR="0" lvl="6" indent="-298450" algn="l" rtl="0">
              <a:lnSpc>
                <a:spcPct val="100000"/>
              </a:lnSpc>
              <a:spcBef>
                <a:spcPts val="0"/>
              </a:spcBef>
              <a:spcAft>
                <a:spcPts val="0"/>
              </a:spcAft>
              <a:buClr>
                <a:srgbClr val="000000"/>
              </a:buClr>
              <a:buSzPts val="1100"/>
              <a:buFont typeface="Arial"/>
              <a:buChar char="●"/>
              <a:defRPr sz="1100" b="0" i="0" u="none" strike="noStrike" cap="none">
                <a:solidFill>
                  <a:srgbClr val="000000"/>
                </a:solidFill>
                <a:latin typeface="Atkinson Hyperlegible Next"/>
                <a:ea typeface="Atkinson Hyperlegible Next"/>
                <a:cs typeface="Atkinson Hyperlegible Next"/>
                <a:sym typeface="Atkinson Hyperlegible Next"/>
              </a:defRPr>
            </a:lvl7pPr>
            <a:lvl8pPr marL="3657600" marR="0" lvl="7" indent="-298450" algn="l" rtl="0">
              <a:lnSpc>
                <a:spcPct val="100000"/>
              </a:lnSpc>
              <a:spcBef>
                <a:spcPts val="0"/>
              </a:spcBef>
              <a:spcAft>
                <a:spcPts val="0"/>
              </a:spcAft>
              <a:buClr>
                <a:srgbClr val="000000"/>
              </a:buClr>
              <a:buSzPts val="1100"/>
              <a:buFont typeface="Arial"/>
              <a:buChar char="○"/>
              <a:defRPr sz="1100" b="0" i="0" u="none" strike="noStrike" cap="none">
                <a:solidFill>
                  <a:srgbClr val="000000"/>
                </a:solidFill>
                <a:latin typeface="Atkinson Hyperlegible Next"/>
                <a:ea typeface="Atkinson Hyperlegible Next"/>
                <a:cs typeface="Atkinson Hyperlegible Next"/>
                <a:sym typeface="Atkinson Hyperlegible Next"/>
              </a:defRPr>
            </a:lvl8pPr>
            <a:lvl9pPr marL="4114800" marR="0" lvl="8" indent="-298450" algn="l" rtl="0">
              <a:lnSpc>
                <a:spcPct val="100000"/>
              </a:lnSpc>
              <a:spcBef>
                <a:spcPts val="0"/>
              </a:spcBef>
              <a:spcAft>
                <a:spcPts val="0"/>
              </a:spcAft>
              <a:buClr>
                <a:srgbClr val="000000"/>
              </a:buClr>
              <a:buSzPts val="1100"/>
              <a:buFont typeface="Arial"/>
              <a:buChar char="■"/>
              <a:defRPr sz="1100" b="0" i="0" u="none" strike="noStrike" cap="none">
                <a:solidFill>
                  <a:srgbClr val="000000"/>
                </a:solidFill>
                <a:latin typeface="Atkinson Hyperlegible Next"/>
                <a:ea typeface="Atkinson Hyperlegible Next"/>
                <a:cs typeface="Atkinson Hyperlegible Next"/>
                <a:sym typeface="Atkinson Hyperlegible Next"/>
              </a:defRPr>
            </a:lvl9pPr>
          </a:lstStyle>
          <a:p>
            <a:endParaRPr/>
          </a:p>
        </p:txBody>
      </p:sp>
    </p:spTree>
  </p:cSld>
  <p:clrMap bg1="lt1" tx1="dk1" bg2="dk2" tx2="lt2" accent1="accent1" accent2="accent2" accent3="accent3" accent4="accent4" accent5="accent5" accent6="accent6" hlink="hlink" folHlink="folHlink"/>
  <p:notes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tkinson Hyperlegible Next"/>
        <a:ea typeface="Atkinson Hyperlegible Next"/>
        <a:cs typeface="Atkinson Hyperlegible Next"/>
        <a:sym typeface="Atkinson Hyperlegible Next"/>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tkinson Hyperlegible Next"/>
        <a:ea typeface="Atkinson Hyperlegible Next"/>
        <a:cs typeface="Atkinson Hyperlegible Next"/>
        <a:sym typeface="Atkinson Hyperlegible Next"/>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tkinson Hyperlegible Next"/>
        <a:ea typeface="Atkinson Hyperlegible Next"/>
        <a:cs typeface="Atkinson Hyperlegible Next"/>
        <a:sym typeface="Atkinson Hyperlegible Next"/>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tkinson Hyperlegible Next"/>
        <a:ea typeface="Atkinson Hyperlegible Next"/>
        <a:cs typeface="Atkinson Hyperlegible Next"/>
        <a:sym typeface="Atkinson Hyperlegible Next"/>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tkinson Hyperlegible Next"/>
        <a:ea typeface="Atkinson Hyperlegible Next"/>
        <a:cs typeface="Atkinson Hyperlegible Next"/>
        <a:sym typeface="Atkinson Hyperlegible Next"/>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tkinson Hyperlegible Next"/>
        <a:ea typeface="Atkinson Hyperlegible Next"/>
        <a:cs typeface="Atkinson Hyperlegible Next"/>
        <a:sym typeface="Atkinson Hyperlegible Next"/>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tkinson Hyperlegible Next"/>
        <a:ea typeface="Atkinson Hyperlegible Next"/>
        <a:cs typeface="Atkinson Hyperlegible Next"/>
        <a:sym typeface="Atkinson Hyperlegible Next"/>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tkinson Hyperlegible Next"/>
        <a:ea typeface="Atkinson Hyperlegible Next"/>
        <a:cs typeface="Atkinson Hyperlegible Next"/>
        <a:sym typeface="Atkinson Hyperlegible Next"/>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tkinson Hyperlegible Next"/>
        <a:ea typeface="Atkinson Hyperlegible Next"/>
        <a:cs typeface="Atkinson Hyperlegible Next"/>
        <a:sym typeface="Atkinson Hyperlegible Next"/>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logo.png"/></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matchingName="Title slide" type="title">
  <p:cSld name="TITLE">
    <p:spTree>
      <p:nvGrpSpPr>
        <p:cNvPr id="1" name="Shape 9"/>
        <p:cNvGrpSpPr/>
        <p:nvPr/>
      </p:nvGrpSpPr>
      <p:grpSpPr>
        <a:xfrm>
          <a:off x="0" y="0"/>
          <a:ext cx="0" cy="0"/>
          <a:chOff x="0" y="0"/>
          <a:chExt cx="0" cy="0"/>
        </a:xfrm>
      </p:grpSpPr>
      <p:sp>
        <p:nvSpPr>
          <p:cNvPr id="900" name="Title box">
            <a:extLst>
              <a:ext uri="{C183D7F6-B498-43B3-948B-1728B52AA6E4}">
                <adec:decorative xmlns:adec="http://schemas.microsoft.com/office/drawing/2017/decorative" val="1"/>
              </a:ext>
            </a:extLst>
          </p:cNvPr>
          <p:cNvSpPr/>
          <p:nvPr userDrawn="1"/>
        </p:nvSpPr>
        <p:spPr>
          <a:xfrm>
            <a:off x="1371600" y="231683"/>
            <a:ext cx="6400800" cy="731520"/>
          </a:xfrm>
          <a:prstGeom prst="roundRect">
            <a:avLst>
              <a:gd name="adj" fmla="val 16000"/>
            </a:avLst>
          </a:prstGeom>
          <a:solidFill>
            <a:srgbClr val="FFFFFF"/>
          </a:solidFill>
          <a:ln w="28575">
            <a:solidFill>
              <a:srgbClr val="5B2A99"/>
            </a:solidFill>
          </a:ln>
        </p:spPr>
        <p:txBody>
          <a:bodyPr/>
          <a:lstStyle/>
          <a:p>
            <a:endParaRPr lang="en-GB"/>
          </a:p>
        </p:txBody>
      </p:sp>
      <p:pic>
        <p:nvPicPr>
          <p:cNvPr id="901" name="Logo" descr="">
            <a:extLst>
              <a:ext uri="{C183D7F6-B498-43B3-948B-1728B52AA6E4}">
                <adec:decorative xmlns:adec="http://schemas.microsoft.com/office/drawing/2017/decorative" val="1"/>
              </a:ext>
            </a:extLst>
          </p:cNvPr>
          <p:cNvPicPr>
            <a:picLocks noChangeAspect="1"/>
          </p:cNvPicPr>
          <p:nvPr userDrawn="1"/>
        </p:nvPicPr>
        <p:blipFill>
          <a:blip r:embed="rId2"/>
          <a:stretch>
            <a:fillRect/>
          </a:stretch>
        </p:blipFill>
        <p:spPr>
          <a:xfrm>
            <a:off x="342900" y="231683"/>
            <a:ext cx="731520" cy="731520"/>
          </a:xfrm>
          <a:prstGeom prst="rect">
            <a:avLst/>
          </a:prstGeom>
        </p:spPr>
      </p:pic>
      <p:sp>
        <p:nvSpPr>
          <p:cNvPr id="902" name="Name"/>
          <p:cNvSpPr txBox="1"/>
          <p:nvPr userDrawn="1"/>
        </p:nvSpPr>
        <p:spPr>
          <a:xfrm>
            <a:off x="7818120" y="231683"/>
            <a:ext cx="1188720" cy="731520"/>
          </a:xfrm>
          <a:prstGeom prst="rect">
            <a:avLst/>
          </a:prstGeom>
          <a:noFill/>
        </p:spPr>
        <p:txBody>
          <a:bodyPr wrap="square" lIns="0" tIns="0" rIns="0" bIns="0" anchor="ctr">
            <a:noAutofit/>
          </a:bodyPr>
          <a:lstStyle/>
          <a:p>
            <a:pPr algn="r"/>
            <a:r>
              <a:rPr lang="en-GB" sz="1400" b="1">
                <a:solidFill>
                  <a:srgbClr val="3F1A70"/>
                </a:solidFill>
                <a:latin typeface="Atkinson Hyperlegible Next"/>
                <a:cs typeface="Atkinson Hyperlegible Next"/>
              </a:rPr>
              <a:t>Abi</a:t>
            </a:r>
            <a:br>
              <a:rPr lang="en-GB" sz="1400" b="1">
                <a:solidFill>
                  <a:srgbClr val="3F1A70"/>
                </a:solidFill>
                <a:latin typeface="Atkinson Hyperlegible Next"/>
                <a:cs typeface="Atkinson Hyperlegible Next"/>
              </a:rPr>
            </a:br>
            <a:r>
              <a:rPr lang="en-GB" sz="1400" b="1">
                <a:solidFill>
                  <a:srgbClr val="3F1A70"/>
                </a:solidFill>
                <a:latin typeface="Atkinson Hyperlegible Next"/>
                <a:cs typeface="Atkinson Hyperlegible Next"/>
              </a:rPr>
              <a:t>Harrison-Nye</a:t>
            </a:r>
          </a:p>
        </p:txBody>
      </p:sp>
      <p:sp>
        <p:nvSpPr>
          <p:cNvPr id="10" name="Google Shape;10;p4"/>
          <p:cNvSpPr txBox="1">
            <a:spLocks noGrp="1"/>
          </p:cNvSpPr>
          <p:nvPr>
            <p:ph type="ctrTitle"/>
          </p:nvPr>
        </p:nvSpPr>
        <p:spPr>
          <a:xfrm>
            <a:off x="311708" y="744575"/>
            <a:ext cx="8520600" cy="2052600"/>
          </a:xfrm>
          <a:prstGeom prst="rect">
            <a:avLst/>
          </a:prstGeom>
          <a:noFill/>
          <a:ln>
            <a:noFill/>
          </a:ln>
        </p:spPr>
        <p:txBody>
          <a:bodyPr spcFirstLastPara="1" wrap="square" lIns="91425" tIns="91425" rIns="91425" bIns="91425" anchor="b" anchorCtr="0">
            <a:normAutofit/>
          </a:bodyPr>
          <a:lstStyle>
            <a:lvl1pPr lvl="0" algn="ctr">
              <a:lnSpc>
                <a:spcPct val="100000"/>
              </a:lnSpc>
              <a:spcBef>
                <a:spcPts val="0"/>
              </a:spcBef>
              <a:spcAft>
                <a:spcPts val="0"/>
              </a:spcAft>
              <a:buSzPts val="5200"/>
              <a:buNone/>
              <a:defRPr sz="5200"/>
            </a:lvl1pPr>
            <a:lvl2pPr lvl="1" algn="ctr">
              <a:lnSpc>
                <a:spcPct val="100000"/>
              </a:lnSpc>
              <a:spcBef>
                <a:spcPts val="0"/>
              </a:spcBef>
              <a:spcAft>
                <a:spcPts val="0"/>
              </a:spcAft>
              <a:buSzPts val="5200"/>
              <a:buNone/>
              <a:defRPr sz="5200"/>
            </a:lvl2pPr>
            <a:lvl3pPr lvl="2" algn="ctr">
              <a:lnSpc>
                <a:spcPct val="100000"/>
              </a:lnSpc>
              <a:spcBef>
                <a:spcPts val="0"/>
              </a:spcBef>
              <a:spcAft>
                <a:spcPts val="0"/>
              </a:spcAft>
              <a:buSzPts val="5200"/>
              <a:buNone/>
              <a:defRPr sz="5200"/>
            </a:lvl3pPr>
            <a:lvl4pPr lvl="3" algn="ctr">
              <a:lnSpc>
                <a:spcPct val="100000"/>
              </a:lnSpc>
              <a:spcBef>
                <a:spcPts val="0"/>
              </a:spcBef>
              <a:spcAft>
                <a:spcPts val="0"/>
              </a:spcAft>
              <a:buSzPts val="5200"/>
              <a:buNone/>
              <a:defRPr sz="5200"/>
            </a:lvl4pPr>
            <a:lvl5pPr lvl="4" algn="ctr">
              <a:lnSpc>
                <a:spcPct val="100000"/>
              </a:lnSpc>
              <a:spcBef>
                <a:spcPts val="0"/>
              </a:spcBef>
              <a:spcAft>
                <a:spcPts val="0"/>
              </a:spcAft>
              <a:buSzPts val="5200"/>
              <a:buNone/>
              <a:defRPr sz="5200"/>
            </a:lvl5pPr>
            <a:lvl6pPr lvl="5" algn="ctr">
              <a:lnSpc>
                <a:spcPct val="100000"/>
              </a:lnSpc>
              <a:spcBef>
                <a:spcPts val="0"/>
              </a:spcBef>
              <a:spcAft>
                <a:spcPts val="0"/>
              </a:spcAft>
              <a:buSzPts val="5200"/>
              <a:buNone/>
              <a:defRPr sz="5200"/>
            </a:lvl6pPr>
            <a:lvl7pPr lvl="6" algn="ctr">
              <a:lnSpc>
                <a:spcPct val="100000"/>
              </a:lnSpc>
              <a:spcBef>
                <a:spcPts val="0"/>
              </a:spcBef>
              <a:spcAft>
                <a:spcPts val="0"/>
              </a:spcAft>
              <a:buSzPts val="5200"/>
              <a:buNone/>
              <a:defRPr sz="5200"/>
            </a:lvl7pPr>
            <a:lvl8pPr lvl="7" algn="ctr">
              <a:lnSpc>
                <a:spcPct val="100000"/>
              </a:lnSpc>
              <a:spcBef>
                <a:spcPts val="0"/>
              </a:spcBef>
              <a:spcAft>
                <a:spcPts val="0"/>
              </a:spcAft>
              <a:buSzPts val="5200"/>
              <a:buNone/>
              <a:defRPr sz="5200"/>
            </a:lvl8pPr>
            <a:lvl9pPr lvl="8" algn="ctr">
              <a:lnSpc>
                <a:spcPct val="100000"/>
              </a:lnSpc>
              <a:spcBef>
                <a:spcPts val="0"/>
              </a:spcBef>
              <a:spcAft>
                <a:spcPts val="0"/>
              </a:spcAft>
              <a:buSzPts val="5200"/>
              <a:buNone/>
              <a:defRPr sz="5200"/>
            </a:lvl9pPr>
          </a:lstStyle>
          <a:p>
            <a:endParaRPr/>
          </a:p>
        </p:txBody>
      </p:sp>
      <p:sp>
        <p:nvSpPr>
          <p:cNvPr id="11" name="Google Shape;11;p4"/>
          <p:cNvSpPr txBox="1">
            <a:spLocks noGrp="1"/>
          </p:cNvSpPr>
          <p:nvPr>
            <p:ph type="subTitle" idx="1"/>
          </p:nvPr>
        </p:nvSpPr>
        <p:spPr>
          <a:xfrm>
            <a:off x="311700" y="2834125"/>
            <a:ext cx="8520600" cy="792600"/>
          </a:xfrm>
          <a:prstGeom prst="rect">
            <a:avLst/>
          </a:prstGeom>
          <a:noFill/>
          <a:ln>
            <a:noFill/>
          </a:ln>
        </p:spPr>
        <p:txBody>
          <a:bodyPr spcFirstLastPara="1" wrap="square" lIns="91425" tIns="91425" rIns="91425" bIns="91425" anchor="t" anchorCtr="0">
            <a:normAutofit/>
          </a:bodyPr>
          <a:lstStyle>
            <a:lvl1pPr lvl="0" algn="ctr">
              <a:lnSpc>
                <a:spcPct val="100000"/>
              </a:lnSpc>
              <a:spcBef>
                <a:spcPts val="0"/>
              </a:spcBef>
              <a:spcAft>
                <a:spcPts val="0"/>
              </a:spcAft>
              <a:buSzPts val="2800"/>
              <a:buNone/>
              <a:defRPr sz="2800"/>
            </a:lvl1pPr>
            <a:lvl2pPr lvl="1" algn="ctr">
              <a:lnSpc>
                <a:spcPct val="100000"/>
              </a:lnSpc>
              <a:spcBef>
                <a:spcPts val="0"/>
              </a:spcBef>
              <a:spcAft>
                <a:spcPts val="0"/>
              </a:spcAft>
              <a:buSzPts val="2800"/>
              <a:buNone/>
              <a:defRPr sz="2800"/>
            </a:lvl2pPr>
            <a:lvl3pPr lvl="2" algn="ctr">
              <a:lnSpc>
                <a:spcPct val="100000"/>
              </a:lnSpc>
              <a:spcBef>
                <a:spcPts val="0"/>
              </a:spcBef>
              <a:spcAft>
                <a:spcPts val="0"/>
              </a:spcAft>
              <a:buSzPts val="2800"/>
              <a:buNone/>
              <a:defRPr sz="2800"/>
            </a:lvl3pPr>
            <a:lvl4pPr lvl="3" algn="ctr">
              <a:lnSpc>
                <a:spcPct val="100000"/>
              </a:lnSpc>
              <a:spcBef>
                <a:spcPts val="0"/>
              </a:spcBef>
              <a:spcAft>
                <a:spcPts val="0"/>
              </a:spcAft>
              <a:buSzPts val="2800"/>
              <a:buNone/>
              <a:defRPr sz="2800"/>
            </a:lvl4pPr>
            <a:lvl5pPr lvl="4" algn="ctr">
              <a:lnSpc>
                <a:spcPct val="100000"/>
              </a:lnSpc>
              <a:spcBef>
                <a:spcPts val="0"/>
              </a:spcBef>
              <a:spcAft>
                <a:spcPts val="0"/>
              </a:spcAft>
              <a:buSzPts val="2800"/>
              <a:buNone/>
              <a:defRPr sz="2800"/>
            </a:lvl5pPr>
            <a:lvl6pPr lvl="5" algn="ctr">
              <a:lnSpc>
                <a:spcPct val="100000"/>
              </a:lnSpc>
              <a:spcBef>
                <a:spcPts val="0"/>
              </a:spcBef>
              <a:spcAft>
                <a:spcPts val="0"/>
              </a:spcAft>
              <a:buSzPts val="2800"/>
              <a:buNone/>
              <a:defRPr sz="2800"/>
            </a:lvl6pPr>
            <a:lvl7pPr lvl="6" algn="ctr">
              <a:lnSpc>
                <a:spcPct val="100000"/>
              </a:lnSpc>
              <a:spcBef>
                <a:spcPts val="0"/>
              </a:spcBef>
              <a:spcAft>
                <a:spcPts val="0"/>
              </a:spcAft>
              <a:buSzPts val="2800"/>
              <a:buNone/>
              <a:defRPr sz="2800"/>
            </a:lvl7pPr>
            <a:lvl8pPr lvl="7" algn="ctr">
              <a:lnSpc>
                <a:spcPct val="100000"/>
              </a:lnSpc>
              <a:spcBef>
                <a:spcPts val="0"/>
              </a:spcBef>
              <a:spcAft>
                <a:spcPts val="0"/>
              </a:spcAft>
              <a:buSzPts val="2800"/>
              <a:buNone/>
              <a:defRPr sz="2800"/>
            </a:lvl8pPr>
            <a:lvl9pPr lvl="8" algn="ctr">
              <a:lnSpc>
                <a:spcPct val="100000"/>
              </a:lnSpc>
              <a:spcBef>
                <a:spcPts val="0"/>
              </a:spcBef>
              <a:spcAft>
                <a:spcPts val="0"/>
              </a:spcAft>
              <a:buSzPts val="2800"/>
              <a:buNone/>
              <a:defRPr sz="2800"/>
            </a:lvl9pPr>
          </a:lstStyle>
          <a:p>
            <a:endParaRPr/>
          </a:p>
        </p:txBody>
      </p:sp>
      <p:sp>
        <p:nvSpPr>
          <p:cNvPr id="12" name="Google Shape;12;p4"/>
          <p:cNvSpPr txBox="1">
            <a:spLocks noGrp="1"/>
          </p:cNvSpPr>
          <p:nvPr>
            <p:ph type="sldNum" idx="12"/>
          </p:nvPr>
        </p:nvSpPr>
        <p:spPr>
          <a:xfrm>
            <a:off x="8472458" y="4663217"/>
            <a:ext cx="548700" cy="393600"/>
          </a:xfrm>
          <a:prstGeom prst="rect">
            <a:avLst/>
          </a:prstGeom>
          <a:noFill/>
          <a:ln>
            <a:noFill/>
          </a:ln>
        </p:spPr>
        <p:txBody>
          <a:bodyPr spcFirstLastPara="1" wrap="square" lIns="91425" tIns="91425" rIns="91425" bIns="91425" anchor="ctr" anchorCtr="0">
            <a:normAutofit/>
          </a:bodyPr>
          <a:lstStyle>
            <a:lvl1pPr marL="0" marR="0" lvl="0"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tkinson Hyperlegible Next"/>
                <a:ea typeface="Atkinson Hyperlegible Next"/>
                <a:cs typeface="Atkinson Hyperlegible Next"/>
                <a:sym typeface="Atkinson Hyperlegible Next"/>
              </a:defRPr>
            </a:lvl1pPr>
            <a:lvl2pPr marL="0" marR="0" lvl="1"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tkinson Hyperlegible Next"/>
                <a:ea typeface="Atkinson Hyperlegible Next"/>
                <a:cs typeface="Atkinson Hyperlegible Next"/>
                <a:sym typeface="Atkinson Hyperlegible Next"/>
              </a:defRPr>
            </a:lvl2pPr>
            <a:lvl3pPr marL="0" marR="0" lvl="2"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tkinson Hyperlegible Next"/>
                <a:ea typeface="Atkinson Hyperlegible Next"/>
                <a:cs typeface="Atkinson Hyperlegible Next"/>
                <a:sym typeface="Atkinson Hyperlegible Next"/>
              </a:defRPr>
            </a:lvl3pPr>
            <a:lvl4pPr marL="0" marR="0" lvl="3"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tkinson Hyperlegible Next"/>
                <a:ea typeface="Atkinson Hyperlegible Next"/>
                <a:cs typeface="Atkinson Hyperlegible Next"/>
                <a:sym typeface="Atkinson Hyperlegible Next"/>
              </a:defRPr>
            </a:lvl4pPr>
            <a:lvl5pPr marL="0" marR="0" lvl="4"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tkinson Hyperlegible Next"/>
                <a:ea typeface="Atkinson Hyperlegible Next"/>
                <a:cs typeface="Atkinson Hyperlegible Next"/>
                <a:sym typeface="Atkinson Hyperlegible Next"/>
              </a:defRPr>
            </a:lvl5pPr>
            <a:lvl6pPr marL="0" marR="0" lvl="5"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tkinson Hyperlegible Next"/>
                <a:ea typeface="Atkinson Hyperlegible Next"/>
                <a:cs typeface="Atkinson Hyperlegible Next"/>
                <a:sym typeface="Atkinson Hyperlegible Next"/>
              </a:defRPr>
            </a:lvl6pPr>
            <a:lvl7pPr marL="0" marR="0" lvl="6"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tkinson Hyperlegible Next"/>
                <a:ea typeface="Atkinson Hyperlegible Next"/>
                <a:cs typeface="Atkinson Hyperlegible Next"/>
                <a:sym typeface="Atkinson Hyperlegible Next"/>
              </a:defRPr>
            </a:lvl7pPr>
            <a:lvl8pPr marL="0" marR="0" lvl="7"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tkinson Hyperlegible Next"/>
                <a:ea typeface="Atkinson Hyperlegible Next"/>
                <a:cs typeface="Atkinson Hyperlegible Next"/>
                <a:sym typeface="Atkinson Hyperlegible Next"/>
              </a:defRPr>
            </a:lvl8pPr>
            <a:lvl9pPr marL="0" marR="0" lvl="8"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tkinson Hyperlegible Next"/>
                <a:ea typeface="Atkinson Hyperlegible Next"/>
                <a:cs typeface="Atkinson Hyperlegible Next"/>
                <a:sym typeface="Atkinson Hyperlegible Next"/>
              </a:defRPr>
            </a:lvl9pPr>
          </a:lstStyle>
          <a:p>
            <a:pPr marL="0" lvl="0" indent="0" algn="r" rtl="0">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matchingName="Section header" type="secHead">
  <p:cSld name="SECTION_HEADER">
    <p:spTree>
      <p:nvGrpSpPr>
        <p:cNvPr id="1" name="Shape 13"/>
        <p:cNvGrpSpPr/>
        <p:nvPr/>
      </p:nvGrpSpPr>
      <p:grpSpPr>
        <a:xfrm>
          <a:off x="0" y="0"/>
          <a:ext cx="0" cy="0"/>
          <a:chOff x="0" y="0"/>
          <a:chExt cx="0" cy="0"/>
        </a:xfrm>
      </p:grpSpPr>
      <p:sp>
        <p:nvSpPr>
          <p:cNvPr id="14" name="Google Shape;14;p5"/>
          <p:cNvSpPr txBox="1">
            <a:spLocks noGrp="1"/>
          </p:cNvSpPr>
          <p:nvPr>
            <p:ph type="title"/>
          </p:nvPr>
        </p:nvSpPr>
        <p:spPr>
          <a:xfrm>
            <a:off x="311700" y="2150850"/>
            <a:ext cx="8520600" cy="841800"/>
          </a:xfrm>
          <a:prstGeom prst="rect">
            <a:avLst/>
          </a:prstGeom>
          <a:noFill/>
          <a:ln>
            <a:noFill/>
          </a:ln>
        </p:spPr>
        <p:txBody>
          <a:bodyPr spcFirstLastPara="1" wrap="square" lIns="91425" tIns="91425" rIns="91425" bIns="91425" anchor="ctr" anchorCtr="0">
            <a:normAutofit/>
          </a:bodyPr>
          <a:lstStyle>
            <a:lvl1pPr lvl="0" algn="ctr">
              <a:lnSpc>
                <a:spcPct val="100000"/>
              </a:lnSpc>
              <a:spcBef>
                <a:spcPts val="0"/>
              </a:spcBef>
              <a:spcAft>
                <a:spcPts val="0"/>
              </a:spcAft>
              <a:buSzPts val="3600"/>
              <a:buNone/>
              <a:defRPr sz="3600"/>
            </a:lvl1pPr>
            <a:lvl2pPr lvl="1" algn="ctr">
              <a:lnSpc>
                <a:spcPct val="100000"/>
              </a:lnSpc>
              <a:spcBef>
                <a:spcPts val="0"/>
              </a:spcBef>
              <a:spcAft>
                <a:spcPts val="0"/>
              </a:spcAft>
              <a:buSzPts val="3600"/>
              <a:buNone/>
              <a:defRPr sz="3600"/>
            </a:lvl2pPr>
            <a:lvl3pPr lvl="2" algn="ctr">
              <a:lnSpc>
                <a:spcPct val="100000"/>
              </a:lnSpc>
              <a:spcBef>
                <a:spcPts val="0"/>
              </a:spcBef>
              <a:spcAft>
                <a:spcPts val="0"/>
              </a:spcAft>
              <a:buSzPts val="3600"/>
              <a:buNone/>
              <a:defRPr sz="3600"/>
            </a:lvl3pPr>
            <a:lvl4pPr lvl="3" algn="ctr">
              <a:lnSpc>
                <a:spcPct val="100000"/>
              </a:lnSpc>
              <a:spcBef>
                <a:spcPts val="0"/>
              </a:spcBef>
              <a:spcAft>
                <a:spcPts val="0"/>
              </a:spcAft>
              <a:buSzPts val="3600"/>
              <a:buNone/>
              <a:defRPr sz="3600"/>
            </a:lvl4pPr>
            <a:lvl5pPr lvl="4" algn="ctr">
              <a:lnSpc>
                <a:spcPct val="100000"/>
              </a:lnSpc>
              <a:spcBef>
                <a:spcPts val="0"/>
              </a:spcBef>
              <a:spcAft>
                <a:spcPts val="0"/>
              </a:spcAft>
              <a:buSzPts val="3600"/>
              <a:buNone/>
              <a:defRPr sz="3600"/>
            </a:lvl5pPr>
            <a:lvl6pPr lvl="5" algn="ctr">
              <a:lnSpc>
                <a:spcPct val="100000"/>
              </a:lnSpc>
              <a:spcBef>
                <a:spcPts val="0"/>
              </a:spcBef>
              <a:spcAft>
                <a:spcPts val="0"/>
              </a:spcAft>
              <a:buSzPts val="3600"/>
              <a:buNone/>
              <a:defRPr sz="3600"/>
            </a:lvl6pPr>
            <a:lvl7pPr lvl="6" algn="ctr">
              <a:lnSpc>
                <a:spcPct val="100000"/>
              </a:lnSpc>
              <a:spcBef>
                <a:spcPts val="0"/>
              </a:spcBef>
              <a:spcAft>
                <a:spcPts val="0"/>
              </a:spcAft>
              <a:buSzPts val="3600"/>
              <a:buNone/>
              <a:defRPr sz="3600"/>
            </a:lvl7pPr>
            <a:lvl8pPr lvl="7" algn="ctr">
              <a:lnSpc>
                <a:spcPct val="100000"/>
              </a:lnSpc>
              <a:spcBef>
                <a:spcPts val="0"/>
              </a:spcBef>
              <a:spcAft>
                <a:spcPts val="0"/>
              </a:spcAft>
              <a:buSzPts val="3600"/>
              <a:buNone/>
              <a:defRPr sz="3600"/>
            </a:lvl8pPr>
            <a:lvl9pPr lvl="8" algn="ctr">
              <a:lnSpc>
                <a:spcPct val="100000"/>
              </a:lnSpc>
              <a:spcBef>
                <a:spcPts val="0"/>
              </a:spcBef>
              <a:spcAft>
                <a:spcPts val="0"/>
              </a:spcAft>
              <a:buSzPts val="3600"/>
              <a:buNone/>
              <a:defRPr sz="3600"/>
            </a:lvl9pPr>
          </a:lstStyle>
          <a:p>
            <a:endParaRPr/>
          </a:p>
        </p:txBody>
      </p:sp>
      <p:sp>
        <p:nvSpPr>
          <p:cNvPr id="15" name="Google Shape;15;p5"/>
          <p:cNvSpPr txBox="1">
            <a:spLocks noGrp="1"/>
          </p:cNvSpPr>
          <p:nvPr>
            <p:ph type="sldNum" idx="12"/>
          </p:nvPr>
        </p:nvSpPr>
        <p:spPr>
          <a:xfrm>
            <a:off x="8472458" y="4663217"/>
            <a:ext cx="548700" cy="393600"/>
          </a:xfrm>
          <a:prstGeom prst="rect">
            <a:avLst/>
          </a:prstGeom>
          <a:noFill/>
          <a:ln>
            <a:noFill/>
          </a:ln>
        </p:spPr>
        <p:txBody>
          <a:bodyPr spcFirstLastPara="1" wrap="square" lIns="91425" tIns="91425" rIns="91425" bIns="91425" anchor="ctr" anchorCtr="0">
            <a:normAutofit/>
          </a:bodyPr>
          <a:lstStyle>
            <a:lvl1pPr marL="0" marR="0" lvl="0"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tkinson Hyperlegible Next"/>
                <a:ea typeface="Atkinson Hyperlegible Next"/>
                <a:cs typeface="Atkinson Hyperlegible Next"/>
                <a:sym typeface="Atkinson Hyperlegible Next"/>
              </a:defRPr>
            </a:lvl1pPr>
            <a:lvl2pPr marL="0" marR="0" lvl="1"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tkinson Hyperlegible Next"/>
                <a:ea typeface="Atkinson Hyperlegible Next"/>
                <a:cs typeface="Atkinson Hyperlegible Next"/>
                <a:sym typeface="Atkinson Hyperlegible Next"/>
              </a:defRPr>
            </a:lvl2pPr>
            <a:lvl3pPr marL="0" marR="0" lvl="2"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tkinson Hyperlegible Next"/>
                <a:ea typeface="Atkinson Hyperlegible Next"/>
                <a:cs typeface="Atkinson Hyperlegible Next"/>
                <a:sym typeface="Atkinson Hyperlegible Next"/>
              </a:defRPr>
            </a:lvl3pPr>
            <a:lvl4pPr marL="0" marR="0" lvl="3"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tkinson Hyperlegible Next"/>
                <a:ea typeface="Atkinson Hyperlegible Next"/>
                <a:cs typeface="Atkinson Hyperlegible Next"/>
                <a:sym typeface="Atkinson Hyperlegible Next"/>
              </a:defRPr>
            </a:lvl4pPr>
            <a:lvl5pPr marL="0" marR="0" lvl="4"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tkinson Hyperlegible Next"/>
                <a:ea typeface="Atkinson Hyperlegible Next"/>
                <a:cs typeface="Atkinson Hyperlegible Next"/>
                <a:sym typeface="Atkinson Hyperlegible Next"/>
              </a:defRPr>
            </a:lvl5pPr>
            <a:lvl6pPr marL="0" marR="0" lvl="5"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tkinson Hyperlegible Next"/>
                <a:ea typeface="Atkinson Hyperlegible Next"/>
                <a:cs typeface="Atkinson Hyperlegible Next"/>
                <a:sym typeface="Atkinson Hyperlegible Next"/>
              </a:defRPr>
            </a:lvl6pPr>
            <a:lvl7pPr marL="0" marR="0" lvl="6"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tkinson Hyperlegible Next"/>
                <a:ea typeface="Atkinson Hyperlegible Next"/>
                <a:cs typeface="Atkinson Hyperlegible Next"/>
                <a:sym typeface="Atkinson Hyperlegible Next"/>
              </a:defRPr>
            </a:lvl7pPr>
            <a:lvl8pPr marL="0" marR="0" lvl="7"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tkinson Hyperlegible Next"/>
                <a:ea typeface="Atkinson Hyperlegible Next"/>
                <a:cs typeface="Atkinson Hyperlegible Next"/>
                <a:sym typeface="Atkinson Hyperlegible Next"/>
              </a:defRPr>
            </a:lvl8pPr>
            <a:lvl9pPr marL="0" marR="0" lvl="8"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tkinson Hyperlegible Next"/>
                <a:ea typeface="Atkinson Hyperlegible Next"/>
                <a:cs typeface="Atkinson Hyperlegible Next"/>
                <a:sym typeface="Atkinson Hyperlegible Next"/>
              </a:defRPr>
            </a:lvl9pPr>
          </a:lstStyle>
          <a:p>
            <a:pPr marL="0" lvl="0" indent="0" algn="r" rtl="0">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matchingName="Title and body" type="tx">
  <p:cSld name="TITLE_AND_BODY">
    <p:spTree>
      <p:nvGrpSpPr>
        <p:cNvPr id="1" name="Shape 16"/>
        <p:cNvGrpSpPr/>
        <p:nvPr/>
      </p:nvGrpSpPr>
      <p:grpSpPr>
        <a:xfrm>
          <a:off x="0" y="0"/>
          <a:ext cx="0" cy="0"/>
          <a:chOff x="0" y="0"/>
          <a:chExt cx="0" cy="0"/>
        </a:xfrm>
      </p:grpSpPr>
      <p:sp>
        <p:nvSpPr>
          <p:cNvPr id="17" name="Google Shape;17;p6"/>
          <p:cNvSpPr txBox="1">
            <a:spLocks noGrp="1"/>
          </p:cNvSpPr>
          <p:nvPr>
            <p:ph type="title"/>
          </p:nvPr>
        </p:nvSpPr>
        <p:spPr>
          <a:xfrm>
            <a:off x="311700" y="445025"/>
            <a:ext cx="8520600" cy="572700"/>
          </a:xfrm>
          <a:prstGeom prst="rect">
            <a:avLst/>
          </a:prstGeom>
          <a:noFill/>
          <a:ln>
            <a:noFill/>
          </a:ln>
        </p:spPr>
        <p:txBody>
          <a:bodyPr spcFirstLastPara="1" wrap="square" lIns="91425" tIns="91425" rIns="91425" bIns="91425" anchor="t" anchorCtr="0">
            <a:normAutofit/>
          </a:bodyPr>
          <a:lstStyle>
            <a:lvl1pPr lvl="0" algn="l">
              <a:lnSpc>
                <a:spcPct val="100000"/>
              </a:lnSpc>
              <a:spcBef>
                <a:spcPts val="0"/>
              </a:spcBef>
              <a:spcAft>
                <a:spcPts val="0"/>
              </a:spcAft>
              <a:buSzPts val="2800"/>
              <a:buNone/>
              <a:defRPr/>
            </a:lvl1pPr>
            <a:lvl2pPr lvl="1" algn="l">
              <a:lnSpc>
                <a:spcPct val="100000"/>
              </a:lnSpc>
              <a:spcBef>
                <a:spcPts val="0"/>
              </a:spcBef>
              <a:spcAft>
                <a:spcPts val="0"/>
              </a:spcAft>
              <a:buSzPts val="2800"/>
              <a:buNone/>
              <a:defRPr/>
            </a:lvl2pPr>
            <a:lvl3pPr lvl="2" algn="l">
              <a:lnSpc>
                <a:spcPct val="100000"/>
              </a:lnSpc>
              <a:spcBef>
                <a:spcPts val="0"/>
              </a:spcBef>
              <a:spcAft>
                <a:spcPts val="0"/>
              </a:spcAft>
              <a:buSzPts val="2800"/>
              <a:buNone/>
              <a:defRPr/>
            </a:lvl3pPr>
            <a:lvl4pPr lvl="3" algn="l">
              <a:lnSpc>
                <a:spcPct val="100000"/>
              </a:lnSpc>
              <a:spcBef>
                <a:spcPts val="0"/>
              </a:spcBef>
              <a:spcAft>
                <a:spcPts val="0"/>
              </a:spcAft>
              <a:buSzPts val="2800"/>
              <a:buNone/>
              <a:defRPr/>
            </a:lvl4pPr>
            <a:lvl5pPr lvl="4" algn="l">
              <a:lnSpc>
                <a:spcPct val="100000"/>
              </a:lnSpc>
              <a:spcBef>
                <a:spcPts val="0"/>
              </a:spcBef>
              <a:spcAft>
                <a:spcPts val="0"/>
              </a:spcAft>
              <a:buSzPts val="2800"/>
              <a:buNone/>
              <a:defRPr/>
            </a:lvl5pPr>
            <a:lvl6pPr lvl="5" algn="l">
              <a:lnSpc>
                <a:spcPct val="100000"/>
              </a:lnSpc>
              <a:spcBef>
                <a:spcPts val="0"/>
              </a:spcBef>
              <a:spcAft>
                <a:spcPts val="0"/>
              </a:spcAft>
              <a:buSzPts val="2800"/>
              <a:buNone/>
              <a:defRPr/>
            </a:lvl6pPr>
            <a:lvl7pPr lvl="6" algn="l">
              <a:lnSpc>
                <a:spcPct val="100000"/>
              </a:lnSpc>
              <a:spcBef>
                <a:spcPts val="0"/>
              </a:spcBef>
              <a:spcAft>
                <a:spcPts val="0"/>
              </a:spcAft>
              <a:buSzPts val="2800"/>
              <a:buNone/>
              <a:defRPr/>
            </a:lvl7pPr>
            <a:lvl8pPr lvl="7" algn="l">
              <a:lnSpc>
                <a:spcPct val="100000"/>
              </a:lnSpc>
              <a:spcBef>
                <a:spcPts val="0"/>
              </a:spcBef>
              <a:spcAft>
                <a:spcPts val="0"/>
              </a:spcAft>
              <a:buSzPts val="2800"/>
              <a:buNone/>
              <a:defRPr/>
            </a:lvl8pPr>
            <a:lvl9pPr lvl="8" algn="l">
              <a:lnSpc>
                <a:spcPct val="100000"/>
              </a:lnSpc>
              <a:spcBef>
                <a:spcPts val="0"/>
              </a:spcBef>
              <a:spcAft>
                <a:spcPts val="0"/>
              </a:spcAft>
              <a:buSzPts val="2800"/>
              <a:buNone/>
              <a:defRPr/>
            </a:lvl9pPr>
          </a:lstStyle>
          <a:p>
            <a:endParaRPr/>
          </a:p>
        </p:txBody>
      </p:sp>
      <p:sp>
        <p:nvSpPr>
          <p:cNvPr id="18" name="Google Shape;18;p6"/>
          <p:cNvSpPr txBox="1">
            <a:spLocks noGrp="1"/>
          </p:cNvSpPr>
          <p:nvPr>
            <p:ph type="body" idx="1"/>
          </p:nvPr>
        </p:nvSpPr>
        <p:spPr>
          <a:xfrm>
            <a:off x="311700" y="1152475"/>
            <a:ext cx="8520600" cy="3416400"/>
          </a:xfrm>
          <a:prstGeom prst="rect">
            <a:avLst/>
          </a:prstGeom>
          <a:noFill/>
          <a:ln>
            <a:noFill/>
          </a:ln>
        </p:spPr>
        <p:txBody>
          <a:bodyPr spcFirstLastPara="1" wrap="square" lIns="91425" tIns="91425" rIns="91425" bIns="91425" anchor="t" anchorCtr="0">
            <a:normAutofit/>
          </a:bodyPr>
          <a:lstStyle>
            <a:lvl1pPr marL="457200" lvl="0" indent="-342900" algn="l">
              <a:lnSpc>
                <a:spcPct val="115000"/>
              </a:lnSpc>
              <a:spcBef>
                <a:spcPts val="0"/>
              </a:spcBef>
              <a:spcAft>
                <a:spcPts val="0"/>
              </a:spcAft>
              <a:buSzPts val="1800"/>
              <a:buChar char="●"/>
              <a:defRPr/>
            </a:lvl1pPr>
            <a:lvl2pPr marL="914400" lvl="1" indent="-317500" algn="l">
              <a:lnSpc>
                <a:spcPct val="115000"/>
              </a:lnSpc>
              <a:spcBef>
                <a:spcPts val="0"/>
              </a:spcBef>
              <a:spcAft>
                <a:spcPts val="0"/>
              </a:spcAft>
              <a:buSzPts val="1400"/>
              <a:buChar char="○"/>
              <a:defRPr/>
            </a:lvl2pPr>
            <a:lvl3pPr marL="1371600" lvl="2" indent="-317500" algn="l">
              <a:lnSpc>
                <a:spcPct val="115000"/>
              </a:lnSpc>
              <a:spcBef>
                <a:spcPts val="0"/>
              </a:spcBef>
              <a:spcAft>
                <a:spcPts val="0"/>
              </a:spcAft>
              <a:buSzPts val="1400"/>
              <a:buChar char="■"/>
              <a:defRPr/>
            </a:lvl3pPr>
            <a:lvl4pPr marL="1828800" lvl="3" indent="-317500" algn="l">
              <a:lnSpc>
                <a:spcPct val="115000"/>
              </a:lnSpc>
              <a:spcBef>
                <a:spcPts val="0"/>
              </a:spcBef>
              <a:spcAft>
                <a:spcPts val="0"/>
              </a:spcAft>
              <a:buSzPts val="1400"/>
              <a:buChar char="●"/>
              <a:defRPr/>
            </a:lvl4pPr>
            <a:lvl5pPr marL="2286000" lvl="4" indent="-317500" algn="l">
              <a:lnSpc>
                <a:spcPct val="115000"/>
              </a:lnSpc>
              <a:spcBef>
                <a:spcPts val="0"/>
              </a:spcBef>
              <a:spcAft>
                <a:spcPts val="0"/>
              </a:spcAft>
              <a:buSzPts val="1400"/>
              <a:buChar char="○"/>
              <a:defRPr/>
            </a:lvl5pPr>
            <a:lvl6pPr marL="2743200" lvl="5" indent="-317500" algn="l">
              <a:lnSpc>
                <a:spcPct val="115000"/>
              </a:lnSpc>
              <a:spcBef>
                <a:spcPts val="0"/>
              </a:spcBef>
              <a:spcAft>
                <a:spcPts val="0"/>
              </a:spcAft>
              <a:buSzPts val="1400"/>
              <a:buChar char="■"/>
              <a:defRPr/>
            </a:lvl6pPr>
            <a:lvl7pPr marL="3200400" lvl="6" indent="-317500" algn="l">
              <a:lnSpc>
                <a:spcPct val="115000"/>
              </a:lnSpc>
              <a:spcBef>
                <a:spcPts val="0"/>
              </a:spcBef>
              <a:spcAft>
                <a:spcPts val="0"/>
              </a:spcAft>
              <a:buSzPts val="1400"/>
              <a:buChar char="●"/>
              <a:defRPr/>
            </a:lvl7pPr>
            <a:lvl8pPr marL="3657600" lvl="7" indent="-317500" algn="l">
              <a:lnSpc>
                <a:spcPct val="115000"/>
              </a:lnSpc>
              <a:spcBef>
                <a:spcPts val="0"/>
              </a:spcBef>
              <a:spcAft>
                <a:spcPts val="0"/>
              </a:spcAft>
              <a:buSzPts val="1400"/>
              <a:buChar char="○"/>
              <a:defRPr/>
            </a:lvl8pPr>
            <a:lvl9pPr marL="4114800" lvl="8" indent="-317500" algn="l">
              <a:lnSpc>
                <a:spcPct val="115000"/>
              </a:lnSpc>
              <a:spcBef>
                <a:spcPts val="0"/>
              </a:spcBef>
              <a:spcAft>
                <a:spcPts val="0"/>
              </a:spcAft>
              <a:buSzPts val="1400"/>
              <a:buChar char="■"/>
              <a:defRPr/>
            </a:lvl9pPr>
          </a:lstStyle>
          <a:p>
            <a:endParaRPr/>
          </a:p>
        </p:txBody>
      </p:sp>
      <p:sp>
        <p:nvSpPr>
          <p:cNvPr id="19" name="Google Shape;19;p6"/>
          <p:cNvSpPr txBox="1">
            <a:spLocks noGrp="1"/>
          </p:cNvSpPr>
          <p:nvPr>
            <p:ph type="sldNum" idx="12"/>
          </p:nvPr>
        </p:nvSpPr>
        <p:spPr>
          <a:xfrm>
            <a:off x="8472458" y="4663217"/>
            <a:ext cx="548700" cy="393600"/>
          </a:xfrm>
          <a:prstGeom prst="rect">
            <a:avLst/>
          </a:prstGeom>
          <a:noFill/>
          <a:ln>
            <a:noFill/>
          </a:ln>
        </p:spPr>
        <p:txBody>
          <a:bodyPr spcFirstLastPara="1" wrap="square" lIns="91425" tIns="91425" rIns="91425" bIns="91425" anchor="ctr" anchorCtr="0">
            <a:normAutofit/>
          </a:bodyPr>
          <a:lstStyle>
            <a:lvl1pPr marL="0" marR="0" lvl="0"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tkinson Hyperlegible Next"/>
                <a:ea typeface="Atkinson Hyperlegible Next"/>
                <a:cs typeface="Atkinson Hyperlegible Next"/>
                <a:sym typeface="Atkinson Hyperlegible Next"/>
              </a:defRPr>
            </a:lvl1pPr>
            <a:lvl2pPr marL="0" marR="0" lvl="1"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tkinson Hyperlegible Next"/>
                <a:ea typeface="Atkinson Hyperlegible Next"/>
                <a:cs typeface="Atkinson Hyperlegible Next"/>
                <a:sym typeface="Atkinson Hyperlegible Next"/>
              </a:defRPr>
            </a:lvl2pPr>
            <a:lvl3pPr marL="0" marR="0" lvl="2"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tkinson Hyperlegible Next"/>
                <a:ea typeface="Atkinson Hyperlegible Next"/>
                <a:cs typeface="Atkinson Hyperlegible Next"/>
                <a:sym typeface="Atkinson Hyperlegible Next"/>
              </a:defRPr>
            </a:lvl3pPr>
            <a:lvl4pPr marL="0" marR="0" lvl="3"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tkinson Hyperlegible Next"/>
                <a:ea typeface="Atkinson Hyperlegible Next"/>
                <a:cs typeface="Atkinson Hyperlegible Next"/>
                <a:sym typeface="Atkinson Hyperlegible Next"/>
              </a:defRPr>
            </a:lvl4pPr>
            <a:lvl5pPr marL="0" marR="0" lvl="4"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tkinson Hyperlegible Next"/>
                <a:ea typeface="Atkinson Hyperlegible Next"/>
                <a:cs typeface="Atkinson Hyperlegible Next"/>
                <a:sym typeface="Atkinson Hyperlegible Next"/>
              </a:defRPr>
            </a:lvl5pPr>
            <a:lvl6pPr marL="0" marR="0" lvl="5"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tkinson Hyperlegible Next"/>
                <a:ea typeface="Atkinson Hyperlegible Next"/>
                <a:cs typeface="Atkinson Hyperlegible Next"/>
                <a:sym typeface="Atkinson Hyperlegible Next"/>
              </a:defRPr>
            </a:lvl6pPr>
            <a:lvl7pPr marL="0" marR="0" lvl="6"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tkinson Hyperlegible Next"/>
                <a:ea typeface="Atkinson Hyperlegible Next"/>
                <a:cs typeface="Atkinson Hyperlegible Next"/>
                <a:sym typeface="Atkinson Hyperlegible Next"/>
              </a:defRPr>
            </a:lvl7pPr>
            <a:lvl8pPr marL="0" marR="0" lvl="7"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tkinson Hyperlegible Next"/>
                <a:ea typeface="Atkinson Hyperlegible Next"/>
                <a:cs typeface="Atkinson Hyperlegible Next"/>
                <a:sym typeface="Atkinson Hyperlegible Next"/>
              </a:defRPr>
            </a:lvl8pPr>
            <a:lvl9pPr marL="0" marR="0" lvl="8"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tkinson Hyperlegible Next"/>
                <a:ea typeface="Atkinson Hyperlegible Next"/>
                <a:cs typeface="Atkinson Hyperlegible Next"/>
                <a:sym typeface="Atkinson Hyperlegible Next"/>
              </a:defRPr>
            </a:lvl9pPr>
          </a:lstStyle>
          <a:p>
            <a:pPr marL="0" lvl="0" indent="0" algn="r" rtl="0">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matchingName="Title and two columns" type="twoColTx">
  <p:cSld name="TITLE_AND_TWO_COLUMNS">
    <p:spTree>
      <p:nvGrpSpPr>
        <p:cNvPr id="1" name="Shape 20"/>
        <p:cNvGrpSpPr/>
        <p:nvPr/>
      </p:nvGrpSpPr>
      <p:grpSpPr>
        <a:xfrm>
          <a:off x="0" y="0"/>
          <a:ext cx="0" cy="0"/>
          <a:chOff x="0" y="0"/>
          <a:chExt cx="0" cy="0"/>
        </a:xfrm>
      </p:grpSpPr>
      <p:sp>
        <p:nvSpPr>
          <p:cNvPr id="21" name="Google Shape;21;p7"/>
          <p:cNvSpPr txBox="1">
            <a:spLocks noGrp="1"/>
          </p:cNvSpPr>
          <p:nvPr>
            <p:ph type="title"/>
          </p:nvPr>
        </p:nvSpPr>
        <p:spPr>
          <a:xfrm>
            <a:off x="311700" y="445025"/>
            <a:ext cx="8520600" cy="572700"/>
          </a:xfrm>
          <a:prstGeom prst="rect">
            <a:avLst/>
          </a:prstGeom>
          <a:noFill/>
          <a:ln>
            <a:noFill/>
          </a:ln>
        </p:spPr>
        <p:txBody>
          <a:bodyPr spcFirstLastPara="1" wrap="square" lIns="91425" tIns="91425" rIns="91425" bIns="91425" anchor="t" anchorCtr="0">
            <a:normAutofit/>
          </a:bodyPr>
          <a:lstStyle>
            <a:lvl1pPr lvl="0" algn="l">
              <a:lnSpc>
                <a:spcPct val="100000"/>
              </a:lnSpc>
              <a:spcBef>
                <a:spcPts val="0"/>
              </a:spcBef>
              <a:spcAft>
                <a:spcPts val="0"/>
              </a:spcAft>
              <a:buSzPts val="2800"/>
              <a:buNone/>
              <a:defRPr/>
            </a:lvl1pPr>
            <a:lvl2pPr lvl="1" algn="l">
              <a:lnSpc>
                <a:spcPct val="100000"/>
              </a:lnSpc>
              <a:spcBef>
                <a:spcPts val="0"/>
              </a:spcBef>
              <a:spcAft>
                <a:spcPts val="0"/>
              </a:spcAft>
              <a:buSzPts val="2800"/>
              <a:buNone/>
              <a:defRPr/>
            </a:lvl2pPr>
            <a:lvl3pPr lvl="2" algn="l">
              <a:lnSpc>
                <a:spcPct val="100000"/>
              </a:lnSpc>
              <a:spcBef>
                <a:spcPts val="0"/>
              </a:spcBef>
              <a:spcAft>
                <a:spcPts val="0"/>
              </a:spcAft>
              <a:buSzPts val="2800"/>
              <a:buNone/>
              <a:defRPr/>
            </a:lvl3pPr>
            <a:lvl4pPr lvl="3" algn="l">
              <a:lnSpc>
                <a:spcPct val="100000"/>
              </a:lnSpc>
              <a:spcBef>
                <a:spcPts val="0"/>
              </a:spcBef>
              <a:spcAft>
                <a:spcPts val="0"/>
              </a:spcAft>
              <a:buSzPts val="2800"/>
              <a:buNone/>
              <a:defRPr/>
            </a:lvl4pPr>
            <a:lvl5pPr lvl="4" algn="l">
              <a:lnSpc>
                <a:spcPct val="100000"/>
              </a:lnSpc>
              <a:spcBef>
                <a:spcPts val="0"/>
              </a:spcBef>
              <a:spcAft>
                <a:spcPts val="0"/>
              </a:spcAft>
              <a:buSzPts val="2800"/>
              <a:buNone/>
              <a:defRPr/>
            </a:lvl5pPr>
            <a:lvl6pPr lvl="5" algn="l">
              <a:lnSpc>
                <a:spcPct val="100000"/>
              </a:lnSpc>
              <a:spcBef>
                <a:spcPts val="0"/>
              </a:spcBef>
              <a:spcAft>
                <a:spcPts val="0"/>
              </a:spcAft>
              <a:buSzPts val="2800"/>
              <a:buNone/>
              <a:defRPr/>
            </a:lvl6pPr>
            <a:lvl7pPr lvl="6" algn="l">
              <a:lnSpc>
                <a:spcPct val="100000"/>
              </a:lnSpc>
              <a:spcBef>
                <a:spcPts val="0"/>
              </a:spcBef>
              <a:spcAft>
                <a:spcPts val="0"/>
              </a:spcAft>
              <a:buSzPts val="2800"/>
              <a:buNone/>
              <a:defRPr/>
            </a:lvl7pPr>
            <a:lvl8pPr lvl="7" algn="l">
              <a:lnSpc>
                <a:spcPct val="100000"/>
              </a:lnSpc>
              <a:spcBef>
                <a:spcPts val="0"/>
              </a:spcBef>
              <a:spcAft>
                <a:spcPts val="0"/>
              </a:spcAft>
              <a:buSzPts val="2800"/>
              <a:buNone/>
              <a:defRPr/>
            </a:lvl8pPr>
            <a:lvl9pPr lvl="8" algn="l">
              <a:lnSpc>
                <a:spcPct val="100000"/>
              </a:lnSpc>
              <a:spcBef>
                <a:spcPts val="0"/>
              </a:spcBef>
              <a:spcAft>
                <a:spcPts val="0"/>
              </a:spcAft>
              <a:buSzPts val="2800"/>
              <a:buNone/>
              <a:defRPr/>
            </a:lvl9pPr>
          </a:lstStyle>
          <a:p>
            <a:endParaRPr/>
          </a:p>
        </p:txBody>
      </p:sp>
      <p:sp>
        <p:nvSpPr>
          <p:cNvPr id="22" name="Google Shape;22;p7"/>
          <p:cNvSpPr txBox="1">
            <a:spLocks noGrp="1"/>
          </p:cNvSpPr>
          <p:nvPr>
            <p:ph type="body" idx="1"/>
          </p:nvPr>
        </p:nvSpPr>
        <p:spPr>
          <a:xfrm>
            <a:off x="311700" y="1152475"/>
            <a:ext cx="3999900" cy="3416400"/>
          </a:xfrm>
          <a:prstGeom prst="rect">
            <a:avLst/>
          </a:prstGeom>
          <a:noFill/>
          <a:ln>
            <a:noFill/>
          </a:ln>
        </p:spPr>
        <p:txBody>
          <a:bodyPr spcFirstLastPara="1" wrap="square" lIns="91425" tIns="91425" rIns="91425" bIns="91425" anchor="t" anchorCtr="0">
            <a:normAutofit/>
          </a:bodyPr>
          <a:lstStyle>
            <a:lvl1pPr marL="457200" lvl="0" indent="-317500" algn="l">
              <a:lnSpc>
                <a:spcPct val="115000"/>
              </a:lnSpc>
              <a:spcBef>
                <a:spcPts val="0"/>
              </a:spcBef>
              <a:spcAft>
                <a:spcPts val="0"/>
              </a:spcAft>
              <a:buSzPts val="1400"/>
              <a:buChar char="●"/>
              <a:defRPr sz="1400"/>
            </a:lvl1pPr>
            <a:lvl2pPr marL="914400" lvl="1" indent="-304800" algn="l">
              <a:lnSpc>
                <a:spcPct val="115000"/>
              </a:lnSpc>
              <a:spcBef>
                <a:spcPts val="0"/>
              </a:spcBef>
              <a:spcAft>
                <a:spcPts val="0"/>
              </a:spcAft>
              <a:buSzPts val="1200"/>
              <a:buChar char="○"/>
              <a:defRPr sz="1200"/>
            </a:lvl2pPr>
            <a:lvl3pPr marL="1371600" lvl="2" indent="-304800" algn="l">
              <a:lnSpc>
                <a:spcPct val="115000"/>
              </a:lnSpc>
              <a:spcBef>
                <a:spcPts val="0"/>
              </a:spcBef>
              <a:spcAft>
                <a:spcPts val="0"/>
              </a:spcAft>
              <a:buSzPts val="1200"/>
              <a:buChar char="■"/>
              <a:defRPr sz="1200"/>
            </a:lvl3pPr>
            <a:lvl4pPr marL="1828800" lvl="3" indent="-304800" algn="l">
              <a:lnSpc>
                <a:spcPct val="115000"/>
              </a:lnSpc>
              <a:spcBef>
                <a:spcPts val="0"/>
              </a:spcBef>
              <a:spcAft>
                <a:spcPts val="0"/>
              </a:spcAft>
              <a:buSzPts val="1200"/>
              <a:buChar char="●"/>
              <a:defRPr sz="1200"/>
            </a:lvl4pPr>
            <a:lvl5pPr marL="2286000" lvl="4" indent="-304800" algn="l">
              <a:lnSpc>
                <a:spcPct val="115000"/>
              </a:lnSpc>
              <a:spcBef>
                <a:spcPts val="0"/>
              </a:spcBef>
              <a:spcAft>
                <a:spcPts val="0"/>
              </a:spcAft>
              <a:buSzPts val="1200"/>
              <a:buChar char="○"/>
              <a:defRPr sz="1200"/>
            </a:lvl5pPr>
            <a:lvl6pPr marL="2743200" lvl="5" indent="-304800" algn="l">
              <a:lnSpc>
                <a:spcPct val="115000"/>
              </a:lnSpc>
              <a:spcBef>
                <a:spcPts val="0"/>
              </a:spcBef>
              <a:spcAft>
                <a:spcPts val="0"/>
              </a:spcAft>
              <a:buSzPts val="1200"/>
              <a:buChar char="■"/>
              <a:defRPr sz="1200"/>
            </a:lvl6pPr>
            <a:lvl7pPr marL="3200400" lvl="6" indent="-304800" algn="l">
              <a:lnSpc>
                <a:spcPct val="115000"/>
              </a:lnSpc>
              <a:spcBef>
                <a:spcPts val="0"/>
              </a:spcBef>
              <a:spcAft>
                <a:spcPts val="0"/>
              </a:spcAft>
              <a:buSzPts val="1200"/>
              <a:buChar char="●"/>
              <a:defRPr sz="1200"/>
            </a:lvl7pPr>
            <a:lvl8pPr marL="3657600" lvl="7" indent="-304800" algn="l">
              <a:lnSpc>
                <a:spcPct val="115000"/>
              </a:lnSpc>
              <a:spcBef>
                <a:spcPts val="0"/>
              </a:spcBef>
              <a:spcAft>
                <a:spcPts val="0"/>
              </a:spcAft>
              <a:buSzPts val="1200"/>
              <a:buChar char="○"/>
              <a:defRPr sz="1200"/>
            </a:lvl8pPr>
            <a:lvl9pPr marL="4114800" lvl="8" indent="-304800" algn="l">
              <a:lnSpc>
                <a:spcPct val="115000"/>
              </a:lnSpc>
              <a:spcBef>
                <a:spcPts val="0"/>
              </a:spcBef>
              <a:spcAft>
                <a:spcPts val="0"/>
              </a:spcAft>
              <a:buSzPts val="1200"/>
              <a:buChar char="■"/>
              <a:defRPr sz="1200"/>
            </a:lvl9pPr>
          </a:lstStyle>
          <a:p>
            <a:endParaRPr/>
          </a:p>
        </p:txBody>
      </p:sp>
      <p:sp>
        <p:nvSpPr>
          <p:cNvPr id="23" name="Google Shape;23;p7"/>
          <p:cNvSpPr txBox="1">
            <a:spLocks noGrp="1"/>
          </p:cNvSpPr>
          <p:nvPr>
            <p:ph type="body" idx="2"/>
          </p:nvPr>
        </p:nvSpPr>
        <p:spPr>
          <a:xfrm>
            <a:off x="4832400" y="1152475"/>
            <a:ext cx="3999900" cy="3416400"/>
          </a:xfrm>
          <a:prstGeom prst="rect">
            <a:avLst/>
          </a:prstGeom>
          <a:noFill/>
          <a:ln>
            <a:noFill/>
          </a:ln>
        </p:spPr>
        <p:txBody>
          <a:bodyPr spcFirstLastPara="1" wrap="square" lIns="91425" tIns="91425" rIns="91425" bIns="91425" anchor="t" anchorCtr="0">
            <a:normAutofit/>
          </a:bodyPr>
          <a:lstStyle>
            <a:lvl1pPr marL="457200" lvl="0" indent="-317500" algn="l">
              <a:lnSpc>
                <a:spcPct val="115000"/>
              </a:lnSpc>
              <a:spcBef>
                <a:spcPts val="0"/>
              </a:spcBef>
              <a:spcAft>
                <a:spcPts val="0"/>
              </a:spcAft>
              <a:buSzPts val="1400"/>
              <a:buChar char="●"/>
              <a:defRPr sz="1400"/>
            </a:lvl1pPr>
            <a:lvl2pPr marL="914400" lvl="1" indent="-304800" algn="l">
              <a:lnSpc>
                <a:spcPct val="115000"/>
              </a:lnSpc>
              <a:spcBef>
                <a:spcPts val="0"/>
              </a:spcBef>
              <a:spcAft>
                <a:spcPts val="0"/>
              </a:spcAft>
              <a:buSzPts val="1200"/>
              <a:buChar char="○"/>
              <a:defRPr sz="1200"/>
            </a:lvl2pPr>
            <a:lvl3pPr marL="1371600" lvl="2" indent="-304800" algn="l">
              <a:lnSpc>
                <a:spcPct val="115000"/>
              </a:lnSpc>
              <a:spcBef>
                <a:spcPts val="0"/>
              </a:spcBef>
              <a:spcAft>
                <a:spcPts val="0"/>
              </a:spcAft>
              <a:buSzPts val="1200"/>
              <a:buChar char="■"/>
              <a:defRPr sz="1200"/>
            </a:lvl3pPr>
            <a:lvl4pPr marL="1828800" lvl="3" indent="-304800" algn="l">
              <a:lnSpc>
                <a:spcPct val="115000"/>
              </a:lnSpc>
              <a:spcBef>
                <a:spcPts val="0"/>
              </a:spcBef>
              <a:spcAft>
                <a:spcPts val="0"/>
              </a:spcAft>
              <a:buSzPts val="1200"/>
              <a:buChar char="●"/>
              <a:defRPr sz="1200"/>
            </a:lvl4pPr>
            <a:lvl5pPr marL="2286000" lvl="4" indent="-304800" algn="l">
              <a:lnSpc>
                <a:spcPct val="115000"/>
              </a:lnSpc>
              <a:spcBef>
                <a:spcPts val="0"/>
              </a:spcBef>
              <a:spcAft>
                <a:spcPts val="0"/>
              </a:spcAft>
              <a:buSzPts val="1200"/>
              <a:buChar char="○"/>
              <a:defRPr sz="1200"/>
            </a:lvl5pPr>
            <a:lvl6pPr marL="2743200" lvl="5" indent="-304800" algn="l">
              <a:lnSpc>
                <a:spcPct val="115000"/>
              </a:lnSpc>
              <a:spcBef>
                <a:spcPts val="0"/>
              </a:spcBef>
              <a:spcAft>
                <a:spcPts val="0"/>
              </a:spcAft>
              <a:buSzPts val="1200"/>
              <a:buChar char="■"/>
              <a:defRPr sz="1200"/>
            </a:lvl6pPr>
            <a:lvl7pPr marL="3200400" lvl="6" indent="-304800" algn="l">
              <a:lnSpc>
                <a:spcPct val="115000"/>
              </a:lnSpc>
              <a:spcBef>
                <a:spcPts val="0"/>
              </a:spcBef>
              <a:spcAft>
                <a:spcPts val="0"/>
              </a:spcAft>
              <a:buSzPts val="1200"/>
              <a:buChar char="●"/>
              <a:defRPr sz="1200"/>
            </a:lvl7pPr>
            <a:lvl8pPr marL="3657600" lvl="7" indent="-304800" algn="l">
              <a:lnSpc>
                <a:spcPct val="115000"/>
              </a:lnSpc>
              <a:spcBef>
                <a:spcPts val="0"/>
              </a:spcBef>
              <a:spcAft>
                <a:spcPts val="0"/>
              </a:spcAft>
              <a:buSzPts val="1200"/>
              <a:buChar char="○"/>
              <a:defRPr sz="1200"/>
            </a:lvl8pPr>
            <a:lvl9pPr marL="4114800" lvl="8" indent="-304800" algn="l">
              <a:lnSpc>
                <a:spcPct val="115000"/>
              </a:lnSpc>
              <a:spcBef>
                <a:spcPts val="0"/>
              </a:spcBef>
              <a:spcAft>
                <a:spcPts val="0"/>
              </a:spcAft>
              <a:buSzPts val="1200"/>
              <a:buChar char="■"/>
              <a:defRPr sz="1200"/>
            </a:lvl9pPr>
          </a:lstStyle>
          <a:p>
            <a:endParaRPr/>
          </a:p>
        </p:txBody>
      </p:sp>
      <p:sp>
        <p:nvSpPr>
          <p:cNvPr id="24" name="Google Shape;24;p7"/>
          <p:cNvSpPr txBox="1">
            <a:spLocks noGrp="1"/>
          </p:cNvSpPr>
          <p:nvPr>
            <p:ph type="sldNum" idx="12"/>
          </p:nvPr>
        </p:nvSpPr>
        <p:spPr>
          <a:xfrm>
            <a:off x="8472458" y="4663217"/>
            <a:ext cx="548700" cy="393600"/>
          </a:xfrm>
          <a:prstGeom prst="rect">
            <a:avLst/>
          </a:prstGeom>
          <a:noFill/>
          <a:ln>
            <a:noFill/>
          </a:ln>
        </p:spPr>
        <p:txBody>
          <a:bodyPr spcFirstLastPara="1" wrap="square" lIns="91425" tIns="91425" rIns="91425" bIns="91425" anchor="ctr" anchorCtr="0">
            <a:normAutofit/>
          </a:bodyPr>
          <a:lstStyle>
            <a:lvl1pPr marL="0" marR="0" lvl="0"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tkinson Hyperlegible Next"/>
                <a:ea typeface="Atkinson Hyperlegible Next"/>
                <a:cs typeface="Atkinson Hyperlegible Next"/>
                <a:sym typeface="Atkinson Hyperlegible Next"/>
              </a:defRPr>
            </a:lvl1pPr>
            <a:lvl2pPr marL="0" marR="0" lvl="1"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tkinson Hyperlegible Next"/>
                <a:ea typeface="Atkinson Hyperlegible Next"/>
                <a:cs typeface="Atkinson Hyperlegible Next"/>
                <a:sym typeface="Atkinson Hyperlegible Next"/>
              </a:defRPr>
            </a:lvl2pPr>
            <a:lvl3pPr marL="0" marR="0" lvl="2"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tkinson Hyperlegible Next"/>
                <a:ea typeface="Atkinson Hyperlegible Next"/>
                <a:cs typeface="Atkinson Hyperlegible Next"/>
                <a:sym typeface="Atkinson Hyperlegible Next"/>
              </a:defRPr>
            </a:lvl3pPr>
            <a:lvl4pPr marL="0" marR="0" lvl="3"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tkinson Hyperlegible Next"/>
                <a:ea typeface="Atkinson Hyperlegible Next"/>
                <a:cs typeface="Atkinson Hyperlegible Next"/>
                <a:sym typeface="Atkinson Hyperlegible Next"/>
              </a:defRPr>
            </a:lvl4pPr>
            <a:lvl5pPr marL="0" marR="0" lvl="4"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tkinson Hyperlegible Next"/>
                <a:ea typeface="Atkinson Hyperlegible Next"/>
                <a:cs typeface="Atkinson Hyperlegible Next"/>
                <a:sym typeface="Atkinson Hyperlegible Next"/>
              </a:defRPr>
            </a:lvl5pPr>
            <a:lvl6pPr marL="0" marR="0" lvl="5"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tkinson Hyperlegible Next"/>
                <a:ea typeface="Atkinson Hyperlegible Next"/>
                <a:cs typeface="Atkinson Hyperlegible Next"/>
                <a:sym typeface="Atkinson Hyperlegible Next"/>
              </a:defRPr>
            </a:lvl6pPr>
            <a:lvl7pPr marL="0" marR="0" lvl="6"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tkinson Hyperlegible Next"/>
                <a:ea typeface="Atkinson Hyperlegible Next"/>
                <a:cs typeface="Atkinson Hyperlegible Next"/>
                <a:sym typeface="Atkinson Hyperlegible Next"/>
              </a:defRPr>
            </a:lvl7pPr>
            <a:lvl8pPr marL="0" marR="0" lvl="7"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tkinson Hyperlegible Next"/>
                <a:ea typeface="Atkinson Hyperlegible Next"/>
                <a:cs typeface="Atkinson Hyperlegible Next"/>
                <a:sym typeface="Atkinson Hyperlegible Next"/>
              </a:defRPr>
            </a:lvl8pPr>
            <a:lvl9pPr marL="0" marR="0" lvl="8"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tkinson Hyperlegible Next"/>
                <a:ea typeface="Atkinson Hyperlegible Next"/>
                <a:cs typeface="Atkinson Hyperlegible Next"/>
                <a:sym typeface="Atkinson Hyperlegible Next"/>
              </a:defRPr>
            </a:lvl9pPr>
          </a:lstStyle>
          <a:p>
            <a:pPr marL="0" lvl="0" indent="0" algn="r" rtl="0">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matchingName="Title only" type="titleOnly">
  <p:cSld name="TITLE_ONLY">
    <p:spTree>
      <p:nvGrpSpPr>
        <p:cNvPr id="1" name="Shape 25"/>
        <p:cNvGrpSpPr/>
        <p:nvPr/>
      </p:nvGrpSpPr>
      <p:grpSpPr>
        <a:xfrm>
          <a:off x="0" y="0"/>
          <a:ext cx="0" cy="0"/>
          <a:chOff x="0" y="0"/>
          <a:chExt cx="0" cy="0"/>
        </a:xfrm>
      </p:grpSpPr>
      <p:sp>
        <p:nvSpPr>
          <p:cNvPr id="26" name="Google Shape;26;p8"/>
          <p:cNvSpPr txBox="1">
            <a:spLocks noGrp="1"/>
          </p:cNvSpPr>
          <p:nvPr>
            <p:ph type="title"/>
          </p:nvPr>
        </p:nvSpPr>
        <p:spPr>
          <a:xfrm>
            <a:off x="311700" y="445025"/>
            <a:ext cx="8520600" cy="572700"/>
          </a:xfrm>
          <a:prstGeom prst="rect">
            <a:avLst/>
          </a:prstGeom>
          <a:noFill/>
          <a:ln>
            <a:noFill/>
          </a:ln>
        </p:spPr>
        <p:txBody>
          <a:bodyPr spcFirstLastPara="1" wrap="square" lIns="91425" tIns="91425" rIns="91425" bIns="91425" anchor="t" anchorCtr="0">
            <a:normAutofit/>
          </a:bodyPr>
          <a:lstStyle>
            <a:lvl1pPr lvl="0" algn="l">
              <a:lnSpc>
                <a:spcPct val="100000"/>
              </a:lnSpc>
              <a:spcBef>
                <a:spcPts val="0"/>
              </a:spcBef>
              <a:spcAft>
                <a:spcPts val="0"/>
              </a:spcAft>
              <a:buSzPts val="2800"/>
              <a:buNone/>
              <a:defRPr/>
            </a:lvl1pPr>
            <a:lvl2pPr lvl="1" algn="l">
              <a:lnSpc>
                <a:spcPct val="100000"/>
              </a:lnSpc>
              <a:spcBef>
                <a:spcPts val="0"/>
              </a:spcBef>
              <a:spcAft>
                <a:spcPts val="0"/>
              </a:spcAft>
              <a:buSzPts val="2800"/>
              <a:buNone/>
              <a:defRPr/>
            </a:lvl2pPr>
            <a:lvl3pPr lvl="2" algn="l">
              <a:lnSpc>
                <a:spcPct val="100000"/>
              </a:lnSpc>
              <a:spcBef>
                <a:spcPts val="0"/>
              </a:spcBef>
              <a:spcAft>
                <a:spcPts val="0"/>
              </a:spcAft>
              <a:buSzPts val="2800"/>
              <a:buNone/>
              <a:defRPr/>
            </a:lvl3pPr>
            <a:lvl4pPr lvl="3" algn="l">
              <a:lnSpc>
                <a:spcPct val="100000"/>
              </a:lnSpc>
              <a:spcBef>
                <a:spcPts val="0"/>
              </a:spcBef>
              <a:spcAft>
                <a:spcPts val="0"/>
              </a:spcAft>
              <a:buSzPts val="2800"/>
              <a:buNone/>
              <a:defRPr/>
            </a:lvl4pPr>
            <a:lvl5pPr lvl="4" algn="l">
              <a:lnSpc>
                <a:spcPct val="100000"/>
              </a:lnSpc>
              <a:spcBef>
                <a:spcPts val="0"/>
              </a:spcBef>
              <a:spcAft>
                <a:spcPts val="0"/>
              </a:spcAft>
              <a:buSzPts val="2800"/>
              <a:buNone/>
              <a:defRPr/>
            </a:lvl5pPr>
            <a:lvl6pPr lvl="5" algn="l">
              <a:lnSpc>
                <a:spcPct val="100000"/>
              </a:lnSpc>
              <a:spcBef>
                <a:spcPts val="0"/>
              </a:spcBef>
              <a:spcAft>
                <a:spcPts val="0"/>
              </a:spcAft>
              <a:buSzPts val="2800"/>
              <a:buNone/>
              <a:defRPr/>
            </a:lvl6pPr>
            <a:lvl7pPr lvl="6" algn="l">
              <a:lnSpc>
                <a:spcPct val="100000"/>
              </a:lnSpc>
              <a:spcBef>
                <a:spcPts val="0"/>
              </a:spcBef>
              <a:spcAft>
                <a:spcPts val="0"/>
              </a:spcAft>
              <a:buSzPts val="2800"/>
              <a:buNone/>
              <a:defRPr/>
            </a:lvl7pPr>
            <a:lvl8pPr lvl="7" algn="l">
              <a:lnSpc>
                <a:spcPct val="100000"/>
              </a:lnSpc>
              <a:spcBef>
                <a:spcPts val="0"/>
              </a:spcBef>
              <a:spcAft>
                <a:spcPts val="0"/>
              </a:spcAft>
              <a:buSzPts val="2800"/>
              <a:buNone/>
              <a:defRPr/>
            </a:lvl8pPr>
            <a:lvl9pPr lvl="8" algn="l">
              <a:lnSpc>
                <a:spcPct val="100000"/>
              </a:lnSpc>
              <a:spcBef>
                <a:spcPts val="0"/>
              </a:spcBef>
              <a:spcAft>
                <a:spcPts val="0"/>
              </a:spcAft>
              <a:buSzPts val="2800"/>
              <a:buNone/>
              <a:defRPr/>
            </a:lvl9pPr>
          </a:lstStyle>
          <a:p>
            <a:endParaRPr/>
          </a:p>
        </p:txBody>
      </p:sp>
      <p:sp>
        <p:nvSpPr>
          <p:cNvPr id="27" name="Google Shape;27;p8"/>
          <p:cNvSpPr txBox="1">
            <a:spLocks noGrp="1"/>
          </p:cNvSpPr>
          <p:nvPr>
            <p:ph type="sldNum" idx="12"/>
          </p:nvPr>
        </p:nvSpPr>
        <p:spPr>
          <a:xfrm>
            <a:off x="8472458" y="4663217"/>
            <a:ext cx="548700" cy="393600"/>
          </a:xfrm>
          <a:prstGeom prst="rect">
            <a:avLst/>
          </a:prstGeom>
          <a:noFill/>
          <a:ln>
            <a:noFill/>
          </a:ln>
        </p:spPr>
        <p:txBody>
          <a:bodyPr spcFirstLastPara="1" wrap="square" lIns="91425" tIns="91425" rIns="91425" bIns="91425" anchor="ctr" anchorCtr="0">
            <a:normAutofit/>
          </a:bodyPr>
          <a:lstStyle>
            <a:lvl1pPr marL="0" marR="0" lvl="0"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tkinson Hyperlegible Next"/>
                <a:ea typeface="Atkinson Hyperlegible Next"/>
                <a:cs typeface="Atkinson Hyperlegible Next"/>
                <a:sym typeface="Atkinson Hyperlegible Next"/>
              </a:defRPr>
            </a:lvl1pPr>
            <a:lvl2pPr marL="0" marR="0" lvl="1"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tkinson Hyperlegible Next"/>
                <a:ea typeface="Atkinson Hyperlegible Next"/>
                <a:cs typeface="Atkinson Hyperlegible Next"/>
                <a:sym typeface="Atkinson Hyperlegible Next"/>
              </a:defRPr>
            </a:lvl2pPr>
            <a:lvl3pPr marL="0" marR="0" lvl="2"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tkinson Hyperlegible Next"/>
                <a:ea typeface="Atkinson Hyperlegible Next"/>
                <a:cs typeface="Atkinson Hyperlegible Next"/>
                <a:sym typeface="Atkinson Hyperlegible Next"/>
              </a:defRPr>
            </a:lvl3pPr>
            <a:lvl4pPr marL="0" marR="0" lvl="3"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tkinson Hyperlegible Next"/>
                <a:ea typeface="Atkinson Hyperlegible Next"/>
                <a:cs typeface="Atkinson Hyperlegible Next"/>
                <a:sym typeface="Atkinson Hyperlegible Next"/>
              </a:defRPr>
            </a:lvl4pPr>
            <a:lvl5pPr marL="0" marR="0" lvl="4"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tkinson Hyperlegible Next"/>
                <a:ea typeface="Atkinson Hyperlegible Next"/>
                <a:cs typeface="Atkinson Hyperlegible Next"/>
                <a:sym typeface="Atkinson Hyperlegible Next"/>
              </a:defRPr>
            </a:lvl5pPr>
            <a:lvl6pPr marL="0" marR="0" lvl="5"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tkinson Hyperlegible Next"/>
                <a:ea typeface="Atkinson Hyperlegible Next"/>
                <a:cs typeface="Atkinson Hyperlegible Next"/>
                <a:sym typeface="Atkinson Hyperlegible Next"/>
              </a:defRPr>
            </a:lvl6pPr>
            <a:lvl7pPr marL="0" marR="0" lvl="6"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tkinson Hyperlegible Next"/>
                <a:ea typeface="Atkinson Hyperlegible Next"/>
                <a:cs typeface="Atkinson Hyperlegible Next"/>
                <a:sym typeface="Atkinson Hyperlegible Next"/>
              </a:defRPr>
            </a:lvl7pPr>
            <a:lvl8pPr marL="0" marR="0" lvl="7"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tkinson Hyperlegible Next"/>
                <a:ea typeface="Atkinson Hyperlegible Next"/>
                <a:cs typeface="Atkinson Hyperlegible Next"/>
                <a:sym typeface="Atkinson Hyperlegible Next"/>
              </a:defRPr>
            </a:lvl8pPr>
            <a:lvl9pPr marL="0" marR="0" lvl="8"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tkinson Hyperlegible Next"/>
                <a:ea typeface="Atkinson Hyperlegible Next"/>
                <a:cs typeface="Atkinson Hyperlegible Next"/>
                <a:sym typeface="Atkinson Hyperlegible Next"/>
              </a:defRPr>
            </a:lvl9pPr>
          </a:lstStyle>
          <a:p>
            <a:pPr marL="0" lvl="0" indent="0" algn="r" rtl="0">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matchingName="One column text">
  <p:cSld name="ONE_COLUMN_TEXT">
    <p:spTree>
      <p:nvGrpSpPr>
        <p:cNvPr id="1" name="Shape 28"/>
        <p:cNvGrpSpPr/>
        <p:nvPr/>
      </p:nvGrpSpPr>
      <p:grpSpPr>
        <a:xfrm>
          <a:off x="0" y="0"/>
          <a:ext cx="0" cy="0"/>
          <a:chOff x="0" y="0"/>
          <a:chExt cx="0" cy="0"/>
        </a:xfrm>
      </p:grpSpPr>
      <p:sp>
        <p:nvSpPr>
          <p:cNvPr id="29" name="Google Shape;29;p9"/>
          <p:cNvSpPr txBox="1">
            <a:spLocks noGrp="1"/>
          </p:cNvSpPr>
          <p:nvPr>
            <p:ph type="title"/>
          </p:nvPr>
        </p:nvSpPr>
        <p:spPr>
          <a:xfrm>
            <a:off x="311700" y="555600"/>
            <a:ext cx="2808000" cy="755700"/>
          </a:xfrm>
          <a:prstGeom prst="rect">
            <a:avLst/>
          </a:prstGeom>
          <a:noFill/>
          <a:ln>
            <a:noFill/>
          </a:ln>
        </p:spPr>
        <p:txBody>
          <a:bodyPr spcFirstLastPara="1" wrap="square" lIns="91425" tIns="91425" rIns="91425" bIns="91425" anchor="b" anchorCtr="0">
            <a:normAutofit/>
          </a:bodyPr>
          <a:lstStyle>
            <a:lvl1pPr lvl="0" algn="l">
              <a:lnSpc>
                <a:spcPct val="100000"/>
              </a:lnSpc>
              <a:spcBef>
                <a:spcPts val="0"/>
              </a:spcBef>
              <a:spcAft>
                <a:spcPts val="0"/>
              </a:spcAft>
              <a:buSzPts val="2400"/>
              <a:buNone/>
              <a:defRPr sz="2400"/>
            </a:lvl1pPr>
            <a:lvl2pPr lvl="1" algn="l">
              <a:lnSpc>
                <a:spcPct val="100000"/>
              </a:lnSpc>
              <a:spcBef>
                <a:spcPts val="0"/>
              </a:spcBef>
              <a:spcAft>
                <a:spcPts val="0"/>
              </a:spcAft>
              <a:buSzPts val="2400"/>
              <a:buNone/>
              <a:defRPr sz="2400"/>
            </a:lvl2pPr>
            <a:lvl3pPr lvl="2" algn="l">
              <a:lnSpc>
                <a:spcPct val="100000"/>
              </a:lnSpc>
              <a:spcBef>
                <a:spcPts val="0"/>
              </a:spcBef>
              <a:spcAft>
                <a:spcPts val="0"/>
              </a:spcAft>
              <a:buSzPts val="2400"/>
              <a:buNone/>
              <a:defRPr sz="2400"/>
            </a:lvl3pPr>
            <a:lvl4pPr lvl="3" algn="l">
              <a:lnSpc>
                <a:spcPct val="100000"/>
              </a:lnSpc>
              <a:spcBef>
                <a:spcPts val="0"/>
              </a:spcBef>
              <a:spcAft>
                <a:spcPts val="0"/>
              </a:spcAft>
              <a:buSzPts val="2400"/>
              <a:buNone/>
              <a:defRPr sz="2400"/>
            </a:lvl4pPr>
            <a:lvl5pPr lvl="4" algn="l">
              <a:lnSpc>
                <a:spcPct val="100000"/>
              </a:lnSpc>
              <a:spcBef>
                <a:spcPts val="0"/>
              </a:spcBef>
              <a:spcAft>
                <a:spcPts val="0"/>
              </a:spcAft>
              <a:buSzPts val="2400"/>
              <a:buNone/>
              <a:defRPr sz="2400"/>
            </a:lvl5pPr>
            <a:lvl6pPr lvl="5" algn="l">
              <a:lnSpc>
                <a:spcPct val="100000"/>
              </a:lnSpc>
              <a:spcBef>
                <a:spcPts val="0"/>
              </a:spcBef>
              <a:spcAft>
                <a:spcPts val="0"/>
              </a:spcAft>
              <a:buSzPts val="2400"/>
              <a:buNone/>
              <a:defRPr sz="2400"/>
            </a:lvl6pPr>
            <a:lvl7pPr lvl="6" algn="l">
              <a:lnSpc>
                <a:spcPct val="100000"/>
              </a:lnSpc>
              <a:spcBef>
                <a:spcPts val="0"/>
              </a:spcBef>
              <a:spcAft>
                <a:spcPts val="0"/>
              </a:spcAft>
              <a:buSzPts val="2400"/>
              <a:buNone/>
              <a:defRPr sz="2400"/>
            </a:lvl7pPr>
            <a:lvl8pPr lvl="7" algn="l">
              <a:lnSpc>
                <a:spcPct val="100000"/>
              </a:lnSpc>
              <a:spcBef>
                <a:spcPts val="0"/>
              </a:spcBef>
              <a:spcAft>
                <a:spcPts val="0"/>
              </a:spcAft>
              <a:buSzPts val="2400"/>
              <a:buNone/>
              <a:defRPr sz="2400"/>
            </a:lvl8pPr>
            <a:lvl9pPr lvl="8" algn="l">
              <a:lnSpc>
                <a:spcPct val="100000"/>
              </a:lnSpc>
              <a:spcBef>
                <a:spcPts val="0"/>
              </a:spcBef>
              <a:spcAft>
                <a:spcPts val="0"/>
              </a:spcAft>
              <a:buSzPts val="2400"/>
              <a:buNone/>
              <a:defRPr sz="2400"/>
            </a:lvl9pPr>
          </a:lstStyle>
          <a:p>
            <a:endParaRPr/>
          </a:p>
        </p:txBody>
      </p:sp>
      <p:sp>
        <p:nvSpPr>
          <p:cNvPr id="30" name="Google Shape;30;p9"/>
          <p:cNvSpPr txBox="1">
            <a:spLocks noGrp="1"/>
          </p:cNvSpPr>
          <p:nvPr>
            <p:ph type="body" idx="1"/>
          </p:nvPr>
        </p:nvSpPr>
        <p:spPr>
          <a:xfrm>
            <a:off x="311700" y="1389600"/>
            <a:ext cx="2808000" cy="3179400"/>
          </a:xfrm>
          <a:prstGeom prst="rect">
            <a:avLst/>
          </a:prstGeom>
          <a:noFill/>
          <a:ln>
            <a:noFill/>
          </a:ln>
        </p:spPr>
        <p:txBody>
          <a:bodyPr spcFirstLastPara="1" wrap="square" lIns="91425" tIns="91425" rIns="91425" bIns="91425" anchor="t" anchorCtr="0">
            <a:normAutofit/>
          </a:bodyPr>
          <a:lstStyle>
            <a:lvl1pPr marL="457200" lvl="0" indent="-304800" algn="l">
              <a:lnSpc>
                <a:spcPct val="115000"/>
              </a:lnSpc>
              <a:spcBef>
                <a:spcPts val="0"/>
              </a:spcBef>
              <a:spcAft>
                <a:spcPts val="0"/>
              </a:spcAft>
              <a:buSzPts val="1200"/>
              <a:buChar char="●"/>
              <a:defRPr sz="1200"/>
            </a:lvl1pPr>
            <a:lvl2pPr marL="914400" lvl="1" indent="-304800" algn="l">
              <a:lnSpc>
                <a:spcPct val="115000"/>
              </a:lnSpc>
              <a:spcBef>
                <a:spcPts val="0"/>
              </a:spcBef>
              <a:spcAft>
                <a:spcPts val="0"/>
              </a:spcAft>
              <a:buSzPts val="1200"/>
              <a:buChar char="○"/>
              <a:defRPr sz="1200"/>
            </a:lvl2pPr>
            <a:lvl3pPr marL="1371600" lvl="2" indent="-304800" algn="l">
              <a:lnSpc>
                <a:spcPct val="115000"/>
              </a:lnSpc>
              <a:spcBef>
                <a:spcPts val="0"/>
              </a:spcBef>
              <a:spcAft>
                <a:spcPts val="0"/>
              </a:spcAft>
              <a:buSzPts val="1200"/>
              <a:buChar char="■"/>
              <a:defRPr sz="1200"/>
            </a:lvl3pPr>
            <a:lvl4pPr marL="1828800" lvl="3" indent="-304800" algn="l">
              <a:lnSpc>
                <a:spcPct val="115000"/>
              </a:lnSpc>
              <a:spcBef>
                <a:spcPts val="0"/>
              </a:spcBef>
              <a:spcAft>
                <a:spcPts val="0"/>
              </a:spcAft>
              <a:buSzPts val="1200"/>
              <a:buChar char="●"/>
              <a:defRPr sz="1200"/>
            </a:lvl4pPr>
            <a:lvl5pPr marL="2286000" lvl="4" indent="-304800" algn="l">
              <a:lnSpc>
                <a:spcPct val="115000"/>
              </a:lnSpc>
              <a:spcBef>
                <a:spcPts val="0"/>
              </a:spcBef>
              <a:spcAft>
                <a:spcPts val="0"/>
              </a:spcAft>
              <a:buSzPts val="1200"/>
              <a:buChar char="○"/>
              <a:defRPr sz="1200"/>
            </a:lvl5pPr>
            <a:lvl6pPr marL="2743200" lvl="5" indent="-304800" algn="l">
              <a:lnSpc>
                <a:spcPct val="115000"/>
              </a:lnSpc>
              <a:spcBef>
                <a:spcPts val="0"/>
              </a:spcBef>
              <a:spcAft>
                <a:spcPts val="0"/>
              </a:spcAft>
              <a:buSzPts val="1200"/>
              <a:buChar char="■"/>
              <a:defRPr sz="1200"/>
            </a:lvl6pPr>
            <a:lvl7pPr marL="3200400" lvl="6" indent="-304800" algn="l">
              <a:lnSpc>
                <a:spcPct val="115000"/>
              </a:lnSpc>
              <a:spcBef>
                <a:spcPts val="0"/>
              </a:spcBef>
              <a:spcAft>
                <a:spcPts val="0"/>
              </a:spcAft>
              <a:buSzPts val="1200"/>
              <a:buChar char="●"/>
              <a:defRPr sz="1200"/>
            </a:lvl7pPr>
            <a:lvl8pPr marL="3657600" lvl="7" indent="-304800" algn="l">
              <a:lnSpc>
                <a:spcPct val="115000"/>
              </a:lnSpc>
              <a:spcBef>
                <a:spcPts val="0"/>
              </a:spcBef>
              <a:spcAft>
                <a:spcPts val="0"/>
              </a:spcAft>
              <a:buSzPts val="1200"/>
              <a:buChar char="○"/>
              <a:defRPr sz="1200"/>
            </a:lvl8pPr>
            <a:lvl9pPr marL="4114800" lvl="8" indent="-304800" algn="l">
              <a:lnSpc>
                <a:spcPct val="115000"/>
              </a:lnSpc>
              <a:spcBef>
                <a:spcPts val="0"/>
              </a:spcBef>
              <a:spcAft>
                <a:spcPts val="0"/>
              </a:spcAft>
              <a:buSzPts val="1200"/>
              <a:buChar char="■"/>
              <a:defRPr sz="1200"/>
            </a:lvl9pPr>
          </a:lstStyle>
          <a:p>
            <a:endParaRPr/>
          </a:p>
        </p:txBody>
      </p:sp>
      <p:sp>
        <p:nvSpPr>
          <p:cNvPr id="31" name="Google Shape;31;p9"/>
          <p:cNvSpPr txBox="1">
            <a:spLocks noGrp="1"/>
          </p:cNvSpPr>
          <p:nvPr>
            <p:ph type="sldNum" idx="12"/>
          </p:nvPr>
        </p:nvSpPr>
        <p:spPr>
          <a:xfrm>
            <a:off x="8472458" y="4663217"/>
            <a:ext cx="548700" cy="393600"/>
          </a:xfrm>
          <a:prstGeom prst="rect">
            <a:avLst/>
          </a:prstGeom>
          <a:noFill/>
          <a:ln>
            <a:noFill/>
          </a:ln>
        </p:spPr>
        <p:txBody>
          <a:bodyPr spcFirstLastPara="1" wrap="square" lIns="91425" tIns="91425" rIns="91425" bIns="91425" anchor="ctr" anchorCtr="0">
            <a:normAutofit/>
          </a:bodyPr>
          <a:lstStyle>
            <a:lvl1pPr marL="0" marR="0" lvl="0"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tkinson Hyperlegible Next"/>
                <a:ea typeface="Atkinson Hyperlegible Next"/>
                <a:cs typeface="Atkinson Hyperlegible Next"/>
                <a:sym typeface="Atkinson Hyperlegible Next"/>
              </a:defRPr>
            </a:lvl1pPr>
            <a:lvl2pPr marL="0" marR="0" lvl="1"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tkinson Hyperlegible Next"/>
                <a:ea typeface="Atkinson Hyperlegible Next"/>
                <a:cs typeface="Atkinson Hyperlegible Next"/>
                <a:sym typeface="Atkinson Hyperlegible Next"/>
              </a:defRPr>
            </a:lvl2pPr>
            <a:lvl3pPr marL="0" marR="0" lvl="2"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tkinson Hyperlegible Next"/>
                <a:ea typeface="Atkinson Hyperlegible Next"/>
                <a:cs typeface="Atkinson Hyperlegible Next"/>
                <a:sym typeface="Atkinson Hyperlegible Next"/>
              </a:defRPr>
            </a:lvl3pPr>
            <a:lvl4pPr marL="0" marR="0" lvl="3"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tkinson Hyperlegible Next"/>
                <a:ea typeface="Atkinson Hyperlegible Next"/>
                <a:cs typeface="Atkinson Hyperlegible Next"/>
                <a:sym typeface="Atkinson Hyperlegible Next"/>
              </a:defRPr>
            </a:lvl4pPr>
            <a:lvl5pPr marL="0" marR="0" lvl="4"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tkinson Hyperlegible Next"/>
                <a:ea typeface="Atkinson Hyperlegible Next"/>
                <a:cs typeface="Atkinson Hyperlegible Next"/>
                <a:sym typeface="Atkinson Hyperlegible Next"/>
              </a:defRPr>
            </a:lvl5pPr>
            <a:lvl6pPr marL="0" marR="0" lvl="5"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tkinson Hyperlegible Next"/>
                <a:ea typeface="Atkinson Hyperlegible Next"/>
                <a:cs typeface="Atkinson Hyperlegible Next"/>
                <a:sym typeface="Atkinson Hyperlegible Next"/>
              </a:defRPr>
            </a:lvl6pPr>
            <a:lvl7pPr marL="0" marR="0" lvl="6"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tkinson Hyperlegible Next"/>
                <a:ea typeface="Atkinson Hyperlegible Next"/>
                <a:cs typeface="Atkinson Hyperlegible Next"/>
                <a:sym typeface="Atkinson Hyperlegible Next"/>
              </a:defRPr>
            </a:lvl7pPr>
            <a:lvl8pPr marL="0" marR="0" lvl="7"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tkinson Hyperlegible Next"/>
                <a:ea typeface="Atkinson Hyperlegible Next"/>
                <a:cs typeface="Atkinson Hyperlegible Next"/>
                <a:sym typeface="Atkinson Hyperlegible Next"/>
              </a:defRPr>
            </a:lvl8pPr>
            <a:lvl9pPr marL="0" marR="0" lvl="8"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tkinson Hyperlegible Next"/>
                <a:ea typeface="Atkinson Hyperlegible Next"/>
                <a:cs typeface="Atkinson Hyperlegible Next"/>
                <a:sym typeface="Atkinson Hyperlegible Next"/>
              </a:defRPr>
            </a:lvl9pPr>
          </a:lstStyle>
          <a:p>
            <a:pPr marL="0" lvl="0" indent="0" algn="r" rtl="0">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matchingName="Main point">
  <p:cSld name="MAIN_POINT">
    <p:spTree>
      <p:nvGrpSpPr>
        <p:cNvPr id="1" name="Shape 32"/>
        <p:cNvGrpSpPr/>
        <p:nvPr/>
      </p:nvGrpSpPr>
      <p:grpSpPr>
        <a:xfrm>
          <a:off x="0" y="0"/>
          <a:ext cx="0" cy="0"/>
          <a:chOff x="0" y="0"/>
          <a:chExt cx="0" cy="0"/>
        </a:xfrm>
      </p:grpSpPr>
      <p:sp>
        <p:nvSpPr>
          <p:cNvPr id="33" name="Google Shape;33;p10"/>
          <p:cNvSpPr txBox="1">
            <a:spLocks noGrp="1"/>
          </p:cNvSpPr>
          <p:nvPr>
            <p:ph type="title"/>
          </p:nvPr>
        </p:nvSpPr>
        <p:spPr>
          <a:xfrm>
            <a:off x="490250" y="450150"/>
            <a:ext cx="6367800" cy="4090800"/>
          </a:xfrm>
          <a:prstGeom prst="rect">
            <a:avLst/>
          </a:prstGeom>
          <a:noFill/>
          <a:ln>
            <a:noFill/>
          </a:ln>
        </p:spPr>
        <p:txBody>
          <a:bodyPr spcFirstLastPara="1" wrap="square" lIns="91425" tIns="91425" rIns="91425" bIns="91425" anchor="ctr" anchorCtr="0">
            <a:normAutofit/>
          </a:bodyPr>
          <a:lstStyle>
            <a:lvl1pPr lvl="0" algn="l">
              <a:lnSpc>
                <a:spcPct val="100000"/>
              </a:lnSpc>
              <a:spcBef>
                <a:spcPts val="0"/>
              </a:spcBef>
              <a:spcAft>
                <a:spcPts val="0"/>
              </a:spcAft>
              <a:buSzPts val="4800"/>
              <a:buNone/>
              <a:defRPr sz="4800"/>
            </a:lvl1pPr>
            <a:lvl2pPr lvl="1" algn="l">
              <a:lnSpc>
                <a:spcPct val="100000"/>
              </a:lnSpc>
              <a:spcBef>
                <a:spcPts val="0"/>
              </a:spcBef>
              <a:spcAft>
                <a:spcPts val="0"/>
              </a:spcAft>
              <a:buSzPts val="4800"/>
              <a:buNone/>
              <a:defRPr sz="4800"/>
            </a:lvl2pPr>
            <a:lvl3pPr lvl="2" algn="l">
              <a:lnSpc>
                <a:spcPct val="100000"/>
              </a:lnSpc>
              <a:spcBef>
                <a:spcPts val="0"/>
              </a:spcBef>
              <a:spcAft>
                <a:spcPts val="0"/>
              </a:spcAft>
              <a:buSzPts val="4800"/>
              <a:buNone/>
              <a:defRPr sz="4800"/>
            </a:lvl3pPr>
            <a:lvl4pPr lvl="3" algn="l">
              <a:lnSpc>
                <a:spcPct val="100000"/>
              </a:lnSpc>
              <a:spcBef>
                <a:spcPts val="0"/>
              </a:spcBef>
              <a:spcAft>
                <a:spcPts val="0"/>
              </a:spcAft>
              <a:buSzPts val="4800"/>
              <a:buNone/>
              <a:defRPr sz="4800"/>
            </a:lvl4pPr>
            <a:lvl5pPr lvl="4" algn="l">
              <a:lnSpc>
                <a:spcPct val="100000"/>
              </a:lnSpc>
              <a:spcBef>
                <a:spcPts val="0"/>
              </a:spcBef>
              <a:spcAft>
                <a:spcPts val="0"/>
              </a:spcAft>
              <a:buSzPts val="4800"/>
              <a:buNone/>
              <a:defRPr sz="4800"/>
            </a:lvl5pPr>
            <a:lvl6pPr lvl="5" algn="l">
              <a:lnSpc>
                <a:spcPct val="100000"/>
              </a:lnSpc>
              <a:spcBef>
                <a:spcPts val="0"/>
              </a:spcBef>
              <a:spcAft>
                <a:spcPts val="0"/>
              </a:spcAft>
              <a:buSzPts val="4800"/>
              <a:buNone/>
              <a:defRPr sz="4800"/>
            </a:lvl6pPr>
            <a:lvl7pPr lvl="6" algn="l">
              <a:lnSpc>
                <a:spcPct val="100000"/>
              </a:lnSpc>
              <a:spcBef>
                <a:spcPts val="0"/>
              </a:spcBef>
              <a:spcAft>
                <a:spcPts val="0"/>
              </a:spcAft>
              <a:buSzPts val="4800"/>
              <a:buNone/>
              <a:defRPr sz="4800"/>
            </a:lvl7pPr>
            <a:lvl8pPr lvl="7" algn="l">
              <a:lnSpc>
                <a:spcPct val="100000"/>
              </a:lnSpc>
              <a:spcBef>
                <a:spcPts val="0"/>
              </a:spcBef>
              <a:spcAft>
                <a:spcPts val="0"/>
              </a:spcAft>
              <a:buSzPts val="4800"/>
              <a:buNone/>
              <a:defRPr sz="4800"/>
            </a:lvl8pPr>
            <a:lvl9pPr lvl="8" algn="l">
              <a:lnSpc>
                <a:spcPct val="100000"/>
              </a:lnSpc>
              <a:spcBef>
                <a:spcPts val="0"/>
              </a:spcBef>
              <a:spcAft>
                <a:spcPts val="0"/>
              </a:spcAft>
              <a:buSzPts val="4800"/>
              <a:buNone/>
              <a:defRPr sz="4800"/>
            </a:lvl9pPr>
          </a:lstStyle>
          <a:p>
            <a:endParaRPr/>
          </a:p>
        </p:txBody>
      </p:sp>
      <p:sp>
        <p:nvSpPr>
          <p:cNvPr id="34" name="Google Shape;34;p10"/>
          <p:cNvSpPr txBox="1">
            <a:spLocks noGrp="1"/>
          </p:cNvSpPr>
          <p:nvPr>
            <p:ph type="sldNum" idx="12"/>
          </p:nvPr>
        </p:nvSpPr>
        <p:spPr>
          <a:xfrm>
            <a:off x="8472458" y="4663217"/>
            <a:ext cx="548700" cy="393600"/>
          </a:xfrm>
          <a:prstGeom prst="rect">
            <a:avLst/>
          </a:prstGeom>
          <a:noFill/>
          <a:ln>
            <a:noFill/>
          </a:ln>
        </p:spPr>
        <p:txBody>
          <a:bodyPr spcFirstLastPara="1" wrap="square" lIns="91425" tIns="91425" rIns="91425" bIns="91425" anchor="ctr" anchorCtr="0">
            <a:normAutofit/>
          </a:bodyPr>
          <a:lstStyle>
            <a:lvl1pPr marL="0" marR="0" lvl="0"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tkinson Hyperlegible Next"/>
                <a:ea typeface="Atkinson Hyperlegible Next"/>
                <a:cs typeface="Atkinson Hyperlegible Next"/>
                <a:sym typeface="Atkinson Hyperlegible Next"/>
              </a:defRPr>
            </a:lvl1pPr>
            <a:lvl2pPr marL="0" marR="0" lvl="1"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tkinson Hyperlegible Next"/>
                <a:ea typeface="Atkinson Hyperlegible Next"/>
                <a:cs typeface="Atkinson Hyperlegible Next"/>
                <a:sym typeface="Atkinson Hyperlegible Next"/>
              </a:defRPr>
            </a:lvl2pPr>
            <a:lvl3pPr marL="0" marR="0" lvl="2"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tkinson Hyperlegible Next"/>
                <a:ea typeface="Atkinson Hyperlegible Next"/>
                <a:cs typeface="Atkinson Hyperlegible Next"/>
                <a:sym typeface="Atkinson Hyperlegible Next"/>
              </a:defRPr>
            </a:lvl3pPr>
            <a:lvl4pPr marL="0" marR="0" lvl="3"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tkinson Hyperlegible Next"/>
                <a:ea typeface="Atkinson Hyperlegible Next"/>
                <a:cs typeface="Atkinson Hyperlegible Next"/>
                <a:sym typeface="Atkinson Hyperlegible Next"/>
              </a:defRPr>
            </a:lvl4pPr>
            <a:lvl5pPr marL="0" marR="0" lvl="4"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tkinson Hyperlegible Next"/>
                <a:ea typeface="Atkinson Hyperlegible Next"/>
                <a:cs typeface="Atkinson Hyperlegible Next"/>
                <a:sym typeface="Atkinson Hyperlegible Next"/>
              </a:defRPr>
            </a:lvl5pPr>
            <a:lvl6pPr marL="0" marR="0" lvl="5"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tkinson Hyperlegible Next"/>
                <a:ea typeface="Atkinson Hyperlegible Next"/>
                <a:cs typeface="Atkinson Hyperlegible Next"/>
                <a:sym typeface="Atkinson Hyperlegible Next"/>
              </a:defRPr>
            </a:lvl6pPr>
            <a:lvl7pPr marL="0" marR="0" lvl="6"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tkinson Hyperlegible Next"/>
                <a:ea typeface="Atkinson Hyperlegible Next"/>
                <a:cs typeface="Atkinson Hyperlegible Next"/>
                <a:sym typeface="Atkinson Hyperlegible Next"/>
              </a:defRPr>
            </a:lvl7pPr>
            <a:lvl8pPr marL="0" marR="0" lvl="7"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tkinson Hyperlegible Next"/>
                <a:ea typeface="Atkinson Hyperlegible Next"/>
                <a:cs typeface="Atkinson Hyperlegible Next"/>
                <a:sym typeface="Atkinson Hyperlegible Next"/>
              </a:defRPr>
            </a:lvl8pPr>
            <a:lvl9pPr marL="0" marR="0" lvl="8"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tkinson Hyperlegible Next"/>
                <a:ea typeface="Atkinson Hyperlegible Next"/>
                <a:cs typeface="Atkinson Hyperlegible Next"/>
                <a:sym typeface="Atkinson Hyperlegible Next"/>
              </a:defRPr>
            </a:lvl9pPr>
          </a:lstStyle>
          <a:p>
            <a:pPr marL="0" lvl="0" indent="0" algn="r" rtl="0">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matchingName="Section title and description">
  <p:cSld name="SECTION_TITLE_AND_DESCRIPTION">
    <p:spTree>
      <p:nvGrpSpPr>
        <p:cNvPr id="1" name="Shape 35"/>
        <p:cNvGrpSpPr/>
        <p:nvPr/>
      </p:nvGrpSpPr>
      <p:grpSpPr>
        <a:xfrm>
          <a:off x="0" y="0"/>
          <a:ext cx="0" cy="0"/>
          <a:chOff x="0" y="0"/>
          <a:chExt cx="0" cy="0"/>
        </a:xfrm>
      </p:grpSpPr>
      <p:sp>
        <p:nvSpPr>
          <p:cNvPr id="36" name="Google Shape;36;p11"/>
          <p:cNvSpPr/>
          <p:nvPr/>
        </p:nvSpPr>
        <p:spPr>
          <a:xfrm>
            <a:off x="4572000" y="-125"/>
            <a:ext cx="4572000" cy="5143500"/>
          </a:xfrm>
          <a:prstGeom prst="rect">
            <a:avLst/>
          </a:prstGeom>
          <a:solidFill>
            <a:schemeClr val="lt2"/>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tkinson Hyperlegible Next"/>
              <a:ea typeface="Atkinson Hyperlegible Next"/>
              <a:cs typeface="Atkinson Hyperlegible Next"/>
              <a:sym typeface="Atkinson Hyperlegible Next"/>
            </a:endParaRPr>
          </a:p>
        </p:txBody>
      </p:sp>
      <p:sp>
        <p:nvSpPr>
          <p:cNvPr id="37" name="Google Shape;37;p11"/>
          <p:cNvSpPr txBox="1">
            <a:spLocks noGrp="1"/>
          </p:cNvSpPr>
          <p:nvPr>
            <p:ph type="title"/>
          </p:nvPr>
        </p:nvSpPr>
        <p:spPr>
          <a:xfrm>
            <a:off x="265500" y="1233175"/>
            <a:ext cx="4045200" cy="1482300"/>
          </a:xfrm>
          <a:prstGeom prst="rect">
            <a:avLst/>
          </a:prstGeom>
          <a:noFill/>
          <a:ln>
            <a:noFill/>
          </a:ln>
        </p:spPr>
        <p:txBody>
          <a:bodyPr spcFirstLastPara="1" wrap="square" lIns="91425" tIns="91425" rIns="91425" bIns="91425" anchor="b" anchorCtr="0">
            <a:normAutofit/>
          </a:bodyPr>
          <a:lstStyle>
            <a:lvl1pPr lvl="0" algn="ctr">
              <a:lnSpc>
                <a:spcPct val="100000"/>
              </a:lnSpc>
              <a:spcBef>
                <a:spcPts val="0"/>
              </a:spcBef>
              <a:spcAft>
                <a:spcPts val="0"/>
              </a:spcAft>
              <a:buSzPts val="4200"/>
              <a:buNone/>
              <a:defRPr sz="4200"/>
            </a:lvl1pPr>
            <a:lvl2pPr lvl="1" algn="ctr">
              <a:lnSpc>
                <a:spcPct val="100000"/>
              </a:lnSpc>
              <a:spcBef>
                <a:spcPts val="0"/>
              </a:spcBef>
              <a:spcAft>
                <a:spcPts val="0"/>
              </a:spcAft>
              <a:buSzPts val="4200"/>
              <a:buNone/>
              <a:defRPr sz="4200"/>
            </a:lvl2pPr>
            <a:lvl3pPr lvl="2" algn="ctr">
              <a:lnSpc>
                <a:spcPct val="100000"/>
              </a:lnSpc>
              <a:spcBef>
                <a:spcPts val="0"/>
              </a:spcBef>
              <a:spcAft>
                <a:spcPts val="0"/>
              </a:spcAft>
              <a:buSzPts val="4200"/>
              <a:buNone/>
              <a:defRPr sz="4200"/>
            </a:lvl3pPr>
            <a:lvl4pPr lvl="3" algn="ctr">
              <a:lnSpc>
                <a:spcPct val="100000"/>
              </a:lnSpc>
              <a:spcBef>
                <a:spcPts val="0"/>
              </a:spcBef>
              <a:spcAft>
                <a:spcPts val="0"/>
              </a:spcAft>
              <a:buSzPts val="4200"/>
              <a:buNone/>
              <a:defRPr sz="4200"/>
            </a:lvl4pPr>
            <a:lvl5pPr lvl="4" algn="ctr">
              <a:lnSpc>
                <a:spcPct val="100000"/>
              </a:lnSpc>
              <a:spcBef>
                <a:spcPts val="0"/>
              </a:spcBef>
              <a:spcAft>
                <a:spcPts val="0"/>
              </a:spcAft>
              <a:buSzPts val="4200"/>
              <a:buNone/>
              <a:defRPr sz="4200"/>
            </a:lvl5pPr>
            <a:lvl6pPr lvl="5" algn="ctr">
              <a:lnSpc>
                <a:spcPct val="100000"/>
              </a:lnSpc>
              <a:spcBef>
                <a:spcPts val="0"/>
              </a:spcBef>
              <a:spcAft>
                <a:spcPts val="0"/>
              </a:spcAft>
              <a:buSzPts val="4200"/>
              <a:buNone/>
              <a:defRPr sz="4200"/>
            </a:lvl6pPr>
            <a:lvl7pPr lvl="6" algn="ctr">
              <a:lnSpc>
                <a:spcPct val="100000"/>
              </a:lnSpc>
              <a:spcBef>
                <a:spcPts val="0"/>
              </a:spcBef>
              <a:spcAft>
                <a:spcPts val="0"/>
              </a:spcAft>
              <a:buSzPts val="4200"/>
              <a:buNone/>
              <a:defRPr sz="4200"/>
            </a:lvl7pPr>
            <a:lvl8pPr lvl="7" algn="ctr">
              <a:lnSpc>
                <a:spcPct val="100000"/>
              </a:lnSpc>
              <a:spcBef>
                <a:spcPts val="0"/>
              </a:spcBef>
              <a:spcAft>
                <a:spcPts val="0"/>
              </a:spcAft>
              <a:buSzPts val="4200"/>
              <a:buNone/>
              <a:defRPr sz="4200"/>
            </a:lvl8pPr>
            <a:lvl9pPr lvl="8" algn="ctr">
              <a:lnSpc>
                <a:spcPct val="100000"/>
              </a:lnSpc>
              <a:spcBef>
                <a:spcPts val="0"/>
              </a:spcBef>
              <a:spcAft>
                <a:spcPts val="0"/>
              </a:spcAft>
              <a:buSzPts val="4200"/>
              <a:buNone/>
              <a:defRPr sz="4200"/>
            </a:lvl9pPr>
          </a:lstStyle>
          <a:p>
            <a:endParaRPr/>
          </a:p>
        </p:txBody>
      </p:sp>
      <p:sp>
        <p:nvSpPr>
          <p:cNvPr id="38" name="Google Shape;38;p11"/>
          <p:cNvSpPr txBox="1">
            <a:spLocks noGrp="1"/>
          </p:cNvSpPr>
          <p:nvPr>
            <p:ph type="subTitle" idx="1"/>
          </p:nvPr>
        </p:nvSpPr>
        <p:spPr>
          <a:xfrm>
            <a:off x="265500" y="2803075"/>
            <a:ext cx="4045200" cy="1235100"/>
          </a:xfrm>
          <a:prstGeom prst="rect">
            <a:avLst/>
          </a:prstGeom>
          <a:noFill/>
          <a:ln>
            <a:noFill/>
          </a:ln>
        </p:spPr>
        <p:txBody>
          <a:bodyPr spcFirstLastPara="1" wrap="square" lIns="91425" tIns="91425" rIns="91425" bIns="91425" anchor="t" anchorCtr="0">
            <a:normAutofit/>
          </a:bodyPr>
          <a:lstStyle>
            <a:lvl1pPr lvl="0" algn="ctr">
              <a:lnSpc>
                <a:spcPct val="100000"/>
              </a:lnSpc>
              <a:spcBef>
                <a:spcPts val="0"/>
              </a:spcBef>
              <a:spcAft>
                <a:spcPts val="0"/>
              </a:spcAft>
              <a:buSzPts val="2100"/>
              <a:buNone/>
              <a:defRPr sz="2100"/>
            </a:lvl1pPr>
            <a:lvl2pPr lvl="1" algn="ctr">
              <a:lnSpc>
                <a:spcPct val="100000"/>
              </a:lnSpc>
              <a:spcBef>
                <a:spcPts val="0"/>
              </a:spcBef>
              <a:spcAft>
                <a:spcPts val="0"/>
              </a:spcAft>
              <a:buSzPts val="2100"/>
              <a:buNone/>
              <a:defRPr sz="2100"/>
            </a:lvl2pPr>
            <a:lvl3pPr lvl="2" algn="ctr">
              <a:lnSpc>
                <a:spcPct val="100000"/>
              </a:lnSpc>
              <a:spcBef>
                <a:spcPts val="0"/>
              </a:spcBef>
              <a:spcAft>
                <a:spcPts val="0"/>
              </a:spcAft>
              <a:buSzPts val="2100"/>
              <a:buNone/>
              <a:defRPr sz="2100"/>
            </a:lvl3pPr>
            <a:lvl4pPr lvl="3" algn="ctr">
              <a:lnSpc>
                <a:spcPct val="100000"/>
              </a:lnSpc>
              <a:spcBef>
                <a:spcPts val="0"/>
              </a:spcBef>
              <a:spcAft>
                <a:spcPts val="0"/>
              </a:spcAft>
              <a:buSzPts val="2100"/>
              <a:buNone/>
              <a:defRPr sz="2100"/>
            </a:lvl4pPr>
            <a:lvl5pPr lvl="4" algn="ctr">
              <a:lnSpc>
                <a:spcPct val="100000"/>
              </a:lnSpc>
              <a:spcBef>
                <a:spcPts val="0"/>
              </a:spcBef>
              <a:spcAft>
                <a:spcPts val="0"/>
              </a:spcAft>
              <a:buSzPts val="2100"/>
              <a:buNone/>
              <a:defRPr sz="2100"/>
            </a:lvl5pPr>
            <a:lvl6pPr lvl="5" algn="ctr">
              <a:lnSpc>
                <a:spcPct val="100000"/>
              </a:lnSpc>
              <a:spcBef>
                <a:spcPts val="0"/>
              </a:spcBef>
              <a:spcAft>
                <a:spcPts val="0"/>
              </a:spcAft>
              <a:buSzPts val="2100"/>
              <a:buNone/>
              <a:defRPr sz="2100"/>
            </a:lvl6pPr>
            <a:lvl7pPr lvl="6" algn="ctr">
              <a:lnSpc>
                <a:spcPct val="100000"/>
              </a:lnSpc>
              <a:spcBef>
                <a:spcPts val="0"/>
              </a:spcBef>
              <a:spcAft>
                <a:spcPts val="0"/>
              </a:spcAft>
              <a:buSzPts val="2100"/>
              <a:buNone/>
              <a:defRPr sz="2100"/>
            </a:lvl7pPr>
            <a:lvl8pPr lvl="7" algn="ctr">
              <a:lnSpc>
                <a:spcPct val="100000"/>
              </a:lnSpc>
              <a:spcBef>
                <a:spcPts val="0"/>
              </a:spcBef>
              <a:spcAft>
                <a:spcPts val="0"/>
              </a:spcAft>
              <a:buSzPts val="2100"/>
              <a:buNone/>
              <a:defRPr sz="2100"/>
            </a:lvl8pPr>
            <a:lvl9pPr lvl="8" algn="ctr">
              <a:lnSpc>
                <a:spcPct val="100000"/>
              </a:lnSpc>
              <a:spcBef>
                <a:spcPts val="0"/>
              </a:spcBef>
              <a:spcAft>
                <a:spcPts val="0"/>
              </a:spcAft>
              <a:buSzPts val="2100"/>
              <a:buNone/>
              <a:defRPr sz="2100"/>
            </a:lvl9pPr>
          </a:lstStyle>
          <a:p>
            <a:endParaRPr/>
          </a:p>
        </p:txBody>
      </p:sp>
      <p:sp>
        <p:nvSpPr>
          <p:cNvPr id="39" name="Google Shape;39;p11"/>
          <p:cNvSpPr txBox="1">
            <a:spLocks noGrp="1"/>
          </p:cNvSpPr>
          <p:nvPr>
            <p:ph type="body" idx="2"/>
          </p:nvPr>
        </p:nvSpPr>
        <p:spPr>
          <a:xfrm>
            <a:off x="4939500" y="724075"/>
            <a:ext cx="3837000" cy="3695100"/>
          </a:xfrm>
          <a:prstGeom prst="rect">
            <a:avLst/>
          </a:prstGeom>
          <a:noFill/>
          <a:ln>
            <a:noFill/>
          </a:ln>
        </p:spPr>
        <p:txBody>
          <a:bodyPr spcFirstLastPara="1" wrap="square" lIns="91425" tIns="91425" rIns="91425" bIns="91425" anchor="ctr" anchorCtr="0">
            <a:normAutofit/>
          </a:bodyPr>
          <a:lstStyle>
            <a:lvl1pPr marL="457200" lvl="0" indent="-342900" algn="l">
              <a:lnSpc>
                <a:spcPct val="115000"/>
              </a:lnSpc>
              <a:spcBef>
                <a:spcPts val="0"/>
              </a:spcBef>
              <a:spcAft>
                <a:spcPts val="0"/>
              </a:spcAft>
              <a:buSzPts val="1800"/>
              <a:buChar char="●"/>
              <a:defRPr/>
            </a:lvl1pPr>
            <a:lvl2pPr marL="914400" lvl="1" indent="-317500" algn="l">
              <a:lnSpc>
                <a:spcPct val="115000"/>
              </a:lnSpc>
              <a:spcBef>
                <a:spcPts val="0"/>
              </a:spcBef>
              <a:spcAft>
                <a:spcPts val="0"/>
              </a:spcAft>
              <a:buSzPts val="1400"/>
              <a:buChar char="○"/>
              <a:defRPr/>
            </a:lvl2pPr>
            <a:lvl3pPr marL="1371600" lvl="2" indent="-317500" algn="l">
              <a:lnSpc>
                <a:spcPct val="115000"/>
              </a:lnSpc>
              <a:spcBef>
                <a:spcPts val="0"/>
              </a:spcBef>
              <a:spcAft>
                <a:spcPts val="0"/>
              </a:spcAft>
              <a:buSzPts val="1400"/>
              <a:buChar char="■"/>
              <a:defRPr/>
            </a:lvl3pPr>
            <a:lvl4pPr marL="1828800" lvl="3" indent="-317500" algn="l">
              <a:lnSpc>
                <a:spcPct val="115000"/>
              </a:lnSpc>
              <a:spcBef>
                <a:spcPts val="0"/>
              </a:spcBef>
              <a:spcAft>
                <a:spcPts val="0"/>
              </a:spcAft>
              <a:buSzPts val="1400"/>
              <a:buChar char="●"/>
              <a:defRPr/>
            </a:lvl4pPr>
            <a:lvl5pPr marL="2286000" lvl="4" indent="-317500" algn="l">
              <a:lnSpc>
                <a:spcPct val="115000"/>
              </a:lnSpc>
              <a:spcBef>
                <a:spcPts val="0"/>
              </a:spcBef>
              <a:spcAft>
                <a:spcPts val="0"/>
              </a:spcAft>
              <a:buSzPts val="1400"/>
              <a:buChar char="○"/>
              <a:defRPr/>
            </a:lvl5pPr>
            <a:lvl6pPr marL="2743200" lvl="5" indent="-317500" algn="l">
              <a:lnSpc>
                <a:spcPct val="115000"/>
              </a:lnSpc>
              <a:spcBef>
                <a:spcPts val="0"/>
              </a:spcBef>
              <a:spcAft>
                <a:spcPts val="0"/>
              </a:spcAft>
              <a:buSzPts val="1400"/>
              <a:buChar char="■"/>
              <a:defRPr/>
            </a:lvl6pPr>
            <a:lvl7pPr marL="3200400" lvl="6" indent="-317500" algn="l">
              <a:lnSpc>
                <a:spcPct val="115000"/>
              </a:lnSpc>
              <a:spcBef>
                <a:spcPts val="0"/>
              </a:spcBef>
              <a:spcAft>
                <a:spcPts val="0"/>
              </a:spcAft>
              <a:buSzPts val="1400"/>
              <a:buChar char="●"/>
              <a:defRPr/>
            </a:lvl7pPr>
            <a:lvl8pPr marL="3657600" lvl="7" indent="-317500" algn="l">
              <a:lnSpc>
                <a:spcPct val="115000"/>
              </a:lnSpc>
              <a:spcBef>
                <a:spcPts val="0"/>
              </a:spcBef>
              <a:spcAft>
                <a:spcPts val="0"/>
              </a:spcAft>
              <a:buSzPts val="1400"/>
              <a:buChar char="○"/>
              <a:defRPr/>
            </a:lvl8pPr>
            <a:lvl9pPr marL="4114800" lvl="8" indent="-317500" algn="l">
              <a:lnSpc>
                <a:spcPct val="115000"/>
              </a:lnSpc>
              <a:spcBef>
                <a:spcPts val="0"/>
              </a:spcBef>
              <a:spcAft>
                <a:spcPts val="0"/>
              </a:spcAft>
              <a:buSzPts val="1400"/>
              <a:buChar char="■"/>
              <a:defRPr/>
            </a:lvl9pPr>
          </a:lstStyle>
          <a:p>
            <a:endParaRPr/>
          </a:p>
        </p:txBody>
      </p:sp>
      <p:sp>
        <p:nvSpPr>
          <p:cNvPr id="40" name="Google Shape;40;p11"/>
          <p:cNvSpPr txBox="1">
            <a:spLocks noGrp="1"/>
          </p:cNvSpPr>
          <p:nvPr>
            <p:ph type="sldNum" idx="12"/>
          </p:nvPr>
        </p:nvSpPr>
        <p:spPr>
          <a:xfrm>
            <a:off x="8472458" y="4663217"/>
            <a:ext cx="548700" cy="393600"/>
          </a:xfrm>
          <a:prstGeom prst="rect">
            <a:avLst/>
          </a:prstGeom>
          <a:noFill/>
          <a:ln>
            <a:noFill/>
          </a:ln>
        </p:spPr>
        <p:txBody>
          <a:bodyPr spcFirstLastPara="1" wrap="square" lIns="91425" tIns="91425" rIns="91425" bIns="91425" anchor="ctr" anchorCtr="0">
            <a:normAutofit/>
          </a:bodyPr>
          <a:lstStyle>
            <a:lvl1pPr marL="0" marR="0" lvl="0"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tkinson Hyperlegible Next"/>
                <a:ea typeface="Atkinson Hyperlegible Next"/>
                <a:cs typeface="Atkinson Hyperlegible Next"/>
                <a:sym typeface="Atkinson Hyperlegible Next"/>
              </a:defRPr>
            </a:lvl1pPr>
            <a:lvl2pPr marL="0" marR="0" lvl="1"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tkinson Hyperlegible Next"/>
                <a:ea typeface="Atkinson Hyperlegible Next"/>
                <a:cs typeface="Atkinson Hyperlegible Next"/>
                <a:sym typeface="Atkinson Hyperlegible Next"/>
              </a:defRPr>
            </a:lvl2pPr>
            <a:lvl3pPr marL="0" marR="0" lvl="2"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tkinson Hyperlegible Next"/>
                <a:ea typeface="Atkinson Hyperlegible Next"/>
                <a:cs typeface="Atkinson Hyperlegible Next"/>
                <a:sym typeface="Atkinson Hyperlegible Next"/>
              </a:defRPr>
            </a:lvl3pPr>
            <a:lvl4pPr marL="0" marR="0" lvl="3"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tkinson Hyperlegible Next"/>
                <a:ea typeface="Atkinson Hyperlegible Next"/>
                <a:cs typeface="Atkinson Hyperlegible Next"/>
                <a:sym typeface="Atkinson Hyperlegible Next"/>
              </a:defRPr>
            </a:lvl4pPr>
            <a:lvl5pPr marL="0" marR="0" lvl="4"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tkinson Hyperlegible Next"/>
                <a:ea typeface="Atkinson Hyperlegible Next"/>
                <a:cs typeface="Atkinson Hyperlegible Next"/>
                <a:sym typeface="Atkinson Hyperlegible Next"/>
              </a:defRPr>
            </a:lvl5pPr>
            <a:lvl6pPr marL="0" marR="0" lvl="5"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tkinson Hyperlegible Next"/>
                <a:ea typeface="Atkinson Hyperlegible Next"/>
                <a:cs typeface="Atkinson Hyperlegible Next"/>
                <a:sym typeface="Atkinson Hyperlegible Next"/>
              </a:defRPr>
            </a:lvl6pPr>
            <a:lvl7pPr marL="0" marR="0" lvl="6"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tkinson Hyperlegible Next"/>
                <a:ea typeface="Atkinson Hyperlegible Next"/>
                <a:cs typeface="Atkinson Hyperlegible Next"/>
                <a:sym typeface="Atkinson Hyperlegible Next"/>
              </a:defRPr>
            </a:lvl7pPr>
            <a:lvl8pPr marL="0" marR="0" lvl="7"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tkinson Hyperlegible Next"/>
                <a:ea typeface="Atkinson Hyperlegible Next"/>
                <a:cs typeface="Atkinson Hyperlegible Next"/>
                <a:sym typeface="Atkinson Hyperlegible Next"/>
              </a:defRPr>
            </a:lvl8pPr>
            <a:lvl9pPr marL="0" marR="0" lvl="8"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tkinson Hyperlegible Next"/>
                <a:ea typeface="Atkinson Hyperlegible Next"/>
                <a:cs typeface="Atkinson Hyperlegible Next"/>
                <a:sym typeface="Atkinson Hyperlegible Next"/>
              </a:defRPr>
            </a:lvl9pPr>
          </a:lstStyle>
          <a:p>
            <a:pPr marL="0" lvl="0" indent="0" algn="r" rtl="0">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matchingName="Caption">
  <p:cSld name="CAPTION_ONLY">
    <p:spTree>
      <p:nvGrpSpPr>
        <p:cNvPr id="1" name="Shape 41"/>
        <p:cNvGrpSpPr/>
        <p:nvPr/>
      </p:nvGrpSpPr>
      <p:grpSpPr>
        <a:xfrm>
          <a:off x="0" y="0"/>
          <a:ext cx="0" cy="0"/>
          <a:chOff x="0" y="0"/>
          <a:chExt cx="0" cy="0"/>
        </a:xfrm>
      </p:grpSpPr>
      <p:sp>
        <p:nvSpPr>
          <p:cNvPr id="42" name="Google Shape;42;p12"/>
          <p:cNvSpPr txBox="1">
            <a:spLocks noGrp="1"/>
          </p:cNvSpPr>
          <p:nvPr>
            <p:ph type="body" idx="1"/>
          </p:nvPr>
        </p:nvSpPr>
        <p:spPr>
          <a:xfrm>
            <a:off x="311700" y="4230575"/>
            <a:ext cx="5998800" cy="605100"/>
          </a:xfrm>
          <a:prstGeom prst="rect">
            <a:avLst/>
          </a:prstGeom>
          <a:noFill/>
          <a:ln>
            <a:noFill/>
          </a:ln>
        </p:spPr>
        <p:txBody>
          <a:bodyPr spcFirstLastPara="1" wrap="square" lIns="91425" tIns="91425" rIns="91425" bIns="91425" anchor="ctr" anchorCtr="0">
            <a:normAutofit/>
          </a:bodyPr>
          <a:lstStyle>
            <a:lvl1pPr marL="457200" lvl="0" indent="-228600" algn="l">
              <a:lnSpc>
                <a:spcPct val="100000"/>
              </a:lnSpc>
              <a:spcBef>
                <a:spcPts val="0"/>
              </a:spcBef>
              <a:spcAft>
                <a:spcPts val="0"/>
              </a:spcAft>
              <a:buSzPts val="1800"/>
              <a:buNone/>
              <a:defRPr/>
            </a:lvl1pPr>
          </a:lstStyle>
          <a:p>
            <a:endParaRPr/>
          </a:p>
        </p:txBody>
      </p:sp>
      <p:sp>
        <p:nvSpPr>
          <p:cNvPr id="43" name="Google Shape;43;p12"/>
          <p:cNvSpPr txBox="1">
            <a:spLocks noGrp="1"/>
          </p:cNvSpPr>
          <p:nvPr>
            <p:ph type="sldNum" idx="12"/>
          </p:nvPr>
        </p:nvSpPr>
        <p:spPr>
          <a:xfrm>
            <a:off x="8472458" y="4663217"/>
            <a:ext cx="548700" cy="393600"/>
          </a:xfrm>
          <a:prstGeom prst="rect">
            <a:avLst/>
          </a:prstGeom>
          <a:noFill/>
          <a:ln>
            <a:noFill/>
          </a:ln>
        </p:spPr>
        <p:txBody>
          <a:bodyPr spcFirstLastPara="1" wrap="square" lIns="91425" tIns="91425" rIns="91425" bIns="91425" anchor="ctr" anchorCtr="0">
            <a:normAutofit/>
          </a:bodyPr>
          <a:lstStyle>
            <a:lvl1pPr marL="0" marR="0" lvl="0"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tkinson Hyperlegible Next"/>
                <a:ea typeface="Atkinson Hyperlegible Next"/>
                <a:cs typeface="Atkinson Hyperlegible Next"/>
                <a:sym typeface="Atkinson Hyperlegible Next"/>
              </a:defRPr>
            </a:lvl1pPr>
            <a:lvl2pPr marL="0" marR="0" lvl="1"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tkinson Hyperlegible Next"/>
                <a:ea typeface="Atkinson Hyperlegible Next"/>
                <a:cs typeface="Atkinson Hyperlegible Next"/>
                <a:sym typeface="Atkinson Hyperlegible Next"/>
              </a:defRPr>
            </a:lvl2pPr>
            <a:lvl3pPr marL="0" marR="0" lvl="2"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tkinson Hyperlegible Next"/>
                <a:ea typeface="Atkinson Hyperlegible Next"/>
                <a:cs typeface="Atkinson Hyperlegible Next"/>
                <a:sym typeface="Atkinson Hyperlegible Next"/>
              </a:defRPr>
            </a:lvl3pPr>
            <a:lvl4pPr marL="0" marR="0" lvl="3"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tkinson Hyperlegible Next"/>
                <a:ea typeface="Atkinson Hyperlegible Next"/>
                <a:cs typeface="Atkinson Hyperlegible Next"/>
                <a:sym typeface="Atkinson Hyperlegible Next"/>
              </a:defRPr>
            </a:lvl4pPr>
            <a:lvl5pPr marL="0" marR="0" lvl="4"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tkinson Hyperlegible Next"/>
                <a:ea typeface="Atkinson Hyperlegible Next"/>
                <a:cs typeface="Atkinson Hyperlegible Next"/>
                <a:sym typeface="Atkinson Hyperlegible Next"/>
              </a:defRPr>
            </a:lvl5pPr>
            <a:lvl6pPr marL="0" marR="0" lvl="5"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tkinson Hyperlegible Next"/>
                <a:ea typeface="Atkinson Hyperlegible Next"/>
                <a:cs typeface="Atkinson Hyperlegible Next"/>
                <a:sym typeface="Atkinson Hyperlegible Next"/>
              </a:defRPr>
            </a:lvl6pPr>
            <a:lvl7pPr marL="0" marR="0" lvl="6"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tkinson Hyperlegible Next"/>
                <a:ea typeface="Atkinson Hyperlegible Next"/>
                <a:cs typeface="Atkinson Hyperlegible Next"/>
                <a:sym typeface="Atkinson Hyperlegible Next"/>
              </a:defRPr>
            </a:lvl7pPr>
            <a:lvl8pPr marL="0" marR="0" lvl="7"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tkinson Hyperlegible Next"/>
                <a:ea typeface="Atkinson Hyperlegible Next"/>
                <a:cs typeface="Atkinson Hyperlegible Next"/>
                <a:sym typeface="Atkinson Hyperlegible Next"/>
              </a:defRPr>
            </a:lvl8pPr>
            <a:lvl9pPr marL="0" marR="0" lvl="8"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tkinson Hyperlegible Next"/>
                <a:ea typeface="Atkinson Hyperlegible Next"/>
                <a:cs typeface="Atkinson Hyperlegible Next"/>
                <a:sym typeface="Atkinson Hyperlegible Next"/>
              </a:defRPr>
            </a:lvl9pPr>
          </a:lstStyle>
          <a:p>
            <a:pPr marL="0" lvl="0" indent="0" algn="r" rtl="0">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matchingName="Big number">
  <p:cSld name="BIG_NUMBER">
    <p:spTree>
      <p:nvGrpSpPr>
        <p:cNvPr id="1" name="Shape 44"/>
        <p:cNvGrpSpPr/>
        <p:nvPr/>
      </p:nvGrpSpPr>
      <p:grpSpPr>
        <a:xfrm>
          <a:off x="0" y="0"/>
          <a:ext cx="0" cy="0"/>
          <a:chOff x="0" y="0"/>
          <a:chExt cx="0" cy="0"/>
        </a:xfrm>
      </p:grpSpPr>
      <p:sp>
        <p:nvSpPr>
          <p:cNvPr id="45" name="Google Shape;45;p13"/>
          <p:cNvSpPr txBox="1">
            <a:spLocks noGrp="1"/>
          </p:cNvSpPr>
          <p:nvPr>
            <p:ph type="title" hasCustomPrompt="1"/>
          </p:nvPr>
        </p:nvSpPr>
        <p:spPr>
          <a:xfrm>
            <a:off x="311700" y="1106125"/>
            <a:ext cx="8520600" cy="1963500"/>
          </a:xfrm>
          <a:prstGeom prst="rect">
            <a:avLst/>
          </a:prstGeom>
          <a:noFill/>
          <a:ln>
            <a:noFill/>
          </a:ln>
        </p:spPr>
        <p:txBody>
          <a:bodyPr spcFirstLastPara="1" wrap="square" lIns="91425" tIns="91425" rIns="91425" bIns="91425" anchor="b" anchorCtr="0">
            <a:normAutofit/>
          </a:bodyPr>
          <a:lstStyle>
            <a:lvl1pPr lvl="0" algn="ctr">
              <a:lnSpc>
                <a:spcPct val="100000"/>
              </a:lnSpc>
              <a:spcBef>
                <a:spcPts val="0"/>
              </a:spcBef>
              <a:spcAft>
                <a:spcPts val="0"/>
              </a:spcAft>
              <a:buSzPts val="12000"/>
              <a:buNone/>
              <a:defRPr sz="12000"/>
            </a:lvl1pPr>
            <a:lvl2pPr lvl="1" algn="ctr">
              <a:lnSpc>
                <a:spcPct val="100000"/>
              </a:lnSpc>
              <a:spcBef>
                <a:spcPts val="0"/>
              </a:spcBef>
              <a:spcAft>
                <a:spcPts val="0"/>
              </a:spcAft>
              <a:buSzPts val="12000"/>
              <a:buNone/>
              <a:defRPr sz="12000"/>
            </a:lvl2pPr>
            <a:lvl3pPr lvl="2" algn="ctr">
              <a:lnSpc>
                <a:spcPct val="100000"/>
              </a:lnSpc>
              <a:spcBef>
                <a:spcPts val="0"/>
              </a:spcBef>
              <a:spcAft>
                <a:spcPts val="0"/>
              </a:spcAft>
              <a:buSzPts val="12000"/>
              <a:buNone/>
              <a:defRPr sz="12000"/>
            </a:lvl3pPr>
            <a:lvl4pPr lvl="3" algn="ctr">
              <a:lnSpc>
                <a:spcPct val="100000"/>
              </a:lnSpc>
              <a:spcBef>
                <a:spcPts val="0"/>
              </a:spcBef>
              <a:spcAft>
                <a:spcPts val="0"/>
              </a:spcAft>
              <a:buSzPts val="12000"/>
              <a:buNone/>
              <a:defRPr sz="12000"/>
            </a:lvl4pPr>
            <a:lvl5pPr lvl="4" algn="ctr">
              <a:lnSpc>
                <a:spcPct val="100000"/>
              </a:lnSpc>
              <a:spcBef>
                <a:spcPts val="0"/>
              </a:spcBef>
              <a:spcAft>
                <a:spcPts val="0"/>
              </a:spcAft>
              <a:buSzPts val="12000"/>
              <a:buNone/>
              <a:defRPr sz="12000"/>
            </a:lvl5pPr>
            <a:lvl6pPr lvl="5" algn="ctr">
              <a:lnSpc>
                <a:spcPct val="100000"/>
              </a:lnSpc>
              <a:spcBef>
                <a:spcPts val="0"/>
              </a:spcBef>
              <a:spcAft>
                <a:spcPts val="0"/>
              </a:spcAft>
              <a:buSzPts val="12000"/>
              <a:buNone/>
              <a:defRPr sz="12000"/>
            </a:lvl6pPr>
            <a:lvl7pPr lvl="6" algn="ctr">
              <a:lnSpc>
                <a:spcPct val="100000"/>
              </a:lnSpc>
              <a:spcBef>
                <a:spcPts val="0"/>
              </a:spcBef>
              <a:spcAft>
                <a:spcPts val="0"/>
              </a:spcAft>
              <a:buSzPts val="12000"/>
              <a:buNone/>
              <a:defRPr sz="12000"/>
            </a:lvl7pPr>
            <a:lvl8pPr lvl="7" algn="ctr">
              <a:lnSpc>
                <a:spcPct val="100000"/>
              </a:lnSpc>
              <a:spcBef>
                <a:spcPts val="0"/>
              </a:spcBef>
              <a:spcAft>
                <a:spcPts val="0"/>
              </a:spcAft>
              <a:buSzPts val="12000"/>
              <a:buNone/>
              <a:defRPr sz="12000"/>
            </a:lvl8pPr>
            <a:lvl9pPr lvl="8" algn="ctr">
              <a:lnSpc>
                <a:spcPct val="100000"/>
              </a:lnSpc>
              <a:spcBef>
                <a:spcPts val="0"/>
              </a:spcBef>
              <a:spcAft>
                <a:spcPts val="0"/>
              </a:spcAft>
              <a:buSzPts val="12000"/>
              <a:buNone/>
              <a:defRPr sz="12000"/>
            </a:lvl9pPr>
          </a:lstStyle>
          <a:p>
            <a:r>
              <a:t>xx%</a:t>
            </a:r>
          </a:p>
        </p:txBody>
      </p:sp>
      <p:sp>
        <p:nvSpPr>
          <p:cNvPr id="46" name="Google Shape;46;p13"/>
          <p:cNvSpPr txBox="1">
            <a:spLocks noGrp="1"/>
          </p:cNvSpPr>
          <p:nvPr>
            <p:ph type="body" idx="1"/>
          </p:nvPr>
        </p:nvSpPr>
        <p:spPr>
          <a:xfrm>
            <a:off x="311700" y="3152225"/>
            <a:ext cx="8520600" cy="1300800"/>
          </a:xfrm>
          <a:prstGeom prst="rect">
            <a:avLst/>
          </a:prstGeom>
          <a:noFill/>
          <a:ln>
            <a:noFill/>
          </a:ln>
        </p:spPr>
        <p:txBody>
          <a:bodyPr spcFirstLastPara="1" wrap="square" lIns="91425" tIns="91425" rIns="91425" bIns="91425" anchor="t" anchorCtr="0">
            <a:normAutofit/>
          </a:bodyPr>
          <a:lstStyle>
            <a:lvl1pPr marL="457200" lvl="0" indent="-342900" algn="ctr">
              <a:lnSpc>
                <a:spcPct val="115000"/>
              </a:lnSpc>
              <a:spcBef>
                <a:spcPts val="0"/>
              </a:spcBef>
              <a:spcAft>
                <a:spcPts val="0"/>
              </a:spcAft>
              <a:buSzPts val="1800"/>
              <a:buChar char="●"/>
              <a:defRPr/>
            </a:lvl1pPr>
            <a:lvl2pPr marL="914400" lvl="1" indent="-317500" algn="ctr">
              <a:lnSpc>
                <a:spcPct val="115000"/>
              </a:lnSpc>
              <a:spcBef>
                <a:spcPts val="0"/>
              </a:spcBef>
              <a:spcAft>
                <a:spcPts val="0"/>
              </a:spcAft>
              <a:buSzPts val="1400"/>
              <a:buChar char="○"/>
              <a:defRPr/>
            </a:lvl2pPr>
            <a:lvl3pPr marL="1371600" lvl="2" indent="-317500" algn="ctr">
              <a:lnSpc>
                <a:spcPct val="115000"/>
              </a:lnSpc>
              <a:spcBef>
                <a:spcPts val="0"/>
              </a:spcBef>
              <a:spcAft>
                <a:spcPts val="0"/>
              </a:spcAft>
              <a:buSzPts val="1400"/>
              <a:buChar char="■"/>
              <a:defRPr/>
            </a:lvl3pPr>
            <a:lvl4pPr marL="1828800" lvl="3" indent="-317500" algn="ctr">
              <a:lnSpc>
                <a:spcPct val="115000"/>
              </a:lnSpc>
              <a:spcBef>
                <a:spcPts val="0"/>
              </a:spcBef>
              <a:spcAft>
                <a:spcPts val="0"/>
              </a:spcAft>
              <a:buSzPts val="1400"/>
              <a:buChar char="●"/>
              <a:defRPr/>
            </a:lvl4pPr>
            <a:lvl5pPr marL="2286000" lvl="4" indent="-317500" algn="ctr">
              <a:lnSpc>
                <a:spcPct val="115000"/>
              </a:lnSpc>
              <a:spcBef>
                <a:spcPts val="0"/>
              </a:spcBef>
              <a:spcAft>
                <a:spcPts val="0"/>
              </a:spcAft>
              <a:buSzPts val="1400"/>
              <a:buChar char="○"/>
              <a:defRPr/>
            </a:lvl5pPr>
            <a:lvl6pPr marL="2743200" lvl="5" indent="-317500" algn="ctr">
              <a:lnSpc>
                <a:spcPct val="115000"/>
              </a:lnSpc>
              <a:spcBef>
                <a:spcPts val="0"/>
              </a:spcBef>
              <a:spcAft>
                <a:spcPts val="0"/>
              </a:spcAft>
              <a:buSzPts val="1400"/>
              <a:buChar char="■"/>
              <a:defRPr/>
            </a:lvl6pPr>
            <a:lvl7pPr marL="3200400" lvl="6" indent="-317500" algn="ctr">
              <a:lnSpc>
                <a:spcPct val="115000"/>
              </a:lnSpc>
              <a:spcBef>
                <a:spcPts val="0"/>
              </a:spcBef>
              <a:spcAft>
                <a:spcPts val="0"/>
              </a:spcAft>
              <a:buSzPts val="1400"/>
              <a:buChar char="●"/>
              <a:defRPr/>
            </a:lvl7pPr>
            <a:lvl8pPr marL="3657600" lvl="7" indent="-317500" algn="ctr">
              <a:lnSpc>
                <a:spcPct val="115000"/>
              </a:lnSpc>
              <a:spcBef>
                <a:spcPts val="0"/>
              </a:spcBef>
              <a:spcAft>
                <a:spcPts val="0"/>
              </a:spcAft>
              <a:buSzPts val="1400"/>
              <a:buChar char="○"/>
              <a:defRPr/>
            </a:lvl8pPr>
            <a:lvl9pPr marL="4114800" lvl="8" indent="-317500" algn="ctr">
              <a:lnSpc>
                <a:spcPct val="115000"/>
              </a:lnSpc>
              <a:spcBef>
                <a:spcPts val="0"/>
              </a:spcBef>
              <a:spcAft>
                <a:spcPts val="0"/>
              </a:spcAft>
              <a:buSzPts val="1400"/>
              <a:buChar char="■"/>
              <a:defRPr/>
            </a:lvl9pPr>
          </a:lstStyle>
          <a:p>
            <a:endParaRPr/>
          </a:p>
        </p:txBody>
      </p:sp>
      <p:sp>
        <p:nvSpPr>
          <p:cNvPr id="47" name="Google Shape;47;p13"/>
          <p:cNvSpPr txBox="1">
            <a:spLocks noGrp="1"/>
          </p:cNvSpPr>
          <p:nvPr>
            <p:ph type="sldNum" idx="12"/>
          </p:nvPr>
        </p:nvSpPr>
        <p:spPr>
          <a:xfrm>
            <a:off x="8472458" y="4663217"/>
            <a:ext cx="548700" cy="393600"/>
          </a:xfrm>
          <a:prstGeom prst="rect">
            <a:avLst/>
          </a:prstGeom>
          <a:noFill/>
          <a:ln>
            <a:noFill/>
          </a:ln>
        </p:spPr>
        <p:txBody>
          <a:bodyPr spcFirstLastPara="1" wrap="square" lIns="91425" tIns="91425" rIns="91425" bIns="91425" anchor="ctr" anchorCtr="0">
            <a:normAutofit/>
          </a:bodyPr>
          <a:lstStyle>
            <a:lvl1pPr marL="0" marR="0" lvl="0"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tkinson Hyperlegible Next"/>
                <a:ea typeface="Atkinson Hyperlegible Next"/>
                <a:cs typeface="Atkinson Hyperlegible Next"/>
                <a:sym typeface="Atkinson Hyperlegible Next"/>
              </a:defRPr>
            </a:lvl1pPr>
            <a:lvl2pPr marL="0" marR="0" lvl="1"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tkinson Hyperlegible Next"/>
                <a:ea typeface="Atkinson Hyperlegible Next"/>
                <a:cs typeface="Atkinson Hyperlegible Next"/>
                <a:sym typeface="Atkinson Hyperlegible Next"/>
              </a:defRPr>
            </a:lvl2pPr>
            <a:lvl3pPr marL="0" marR="0" lvl="2"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tkinson Hyperlegible Next"/>
                <a:ea typeface="Atkinson Hyperlegible Next"/>
                <a:cs typeface="Atkinson Hyperlegible Next"/>
                <a:sym typeface="Atkinson Hyperlegible Next"/>
              </a:defRPr>
            </a:lvl3pPr>
            <a:lvl4pPr marL="0" marR="0" lvl="3"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tkinson Hyperlegible Next"/>
                <a:ea typeface="Atkinson Hyperlegible Next"/>
                <a:cs typeface="Atkinson Hyperlegible Next"/>
                <a:sym typeface="Atkinson Hyperlegible Next"/>
              </a:defRPr>
            </a:lvl4pPr>
            <a:lvl5pPr marL="0" marR="0" lvl="4"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tkinson Hyperlegible Next"/>
                <a:ea typeface="Atkinson Hyperlegible Next"/>
                <a:cs typeface="Atkinson Hyperlegible Next"/>
                <a:sym typeface="Atkinson Hyperlegible Next"/>
              </a:defRPr>
            </a:lvl5pPr>
            <a:lvl6pPr marL="0" marR="0" lvl="5"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tkinson Hyperlegible Next"/>
                <a:ea typeface="Atkinson Hyperlegible Next"/>
                <a:cs typeface="Atkinson Hyperlegible Next"/>
                <a:sym typeface="Atkinson Hyperlegible Next"/>
              </a:defRPr>
            </a:lvl6pPr>
            <a:lvl7pPr marL="0" marR="0" lvl="6"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tkinson Hyperlegible Next"/>
                <a:ea typeface="Atkinson Hyperlegible Next"/>
                <a:cs typeface="Atkinson Hyperlegible Next"/>
                <a:sym typeface="Atkinson Hyperlegible Next"/>
              </a:defRPr>
            </a:lvl7pPr>
            <a:lvl8pPr marL="0" marR="0" lvl="7"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tkinson Hyperlegible Next"/>
                <a:ea typeface="Atkinson Hyperlegible Next"/>
                <a:cs typeface="Atkinson Hyperlegible Next"/>
                <a:sym typeface="Atkinson Hyperlegible Next"/>
              </a:defRPr>
            </a:lvl8pPr>
            <a:lvl9pPr marL="0" marR="0" lvl="8"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tkinson Hyperlegible Next"/>
                <a:ea typeface="Atkinson Hyperlegible Next"/>
                <a:cs typeface="Atkinson Hyperlegible Next"/>
                <a:sym typeface="Atkinson Hyperlegible Next"/>
              </a:defRPr>
            </a:lvl9pPr>
          </a:lstStyle>
          <a:p>
            <a:pPr marL="0" lvl="0" indent="0" algn="r" rtl="0">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matchingName="Blank" type="blank">
  <p:cSld name="BLANK">
    <p:spTree>
      <p:nvGrpSpPr>
        <p:cNvPr id="1" name="Shape 48"/>
        <p:cNvGrpSpPr/>
        <p:nvPr/>
      </p:nvGrpSpPr>
      <p:grpSpPr>
        <a:xfrm>
          <a:off x="0" y="0"/>
          <a:ext cx="0" cy="0"/>
          <a:chOff x="0" y="0"/>
          <a:chExt cx="0" cy="0"/>
        </a:xfrm>
      </p:grpSpPr>
      <p:sp>
        <p:nvSpPr>
          <p:cNvPr id="49" name="Google Shape;49;p14"/>
          <p:cNvSpPr txBox="1">
            <a:spLocks noGrp="1"/>
          </p:cNvSpPr>
          <p:nvPr>
            <p:ph type="sldNum" idx="12"/>
          </p:nvPr>
        </p:nvSpPr>
        <p:spPr>
          <a:xfrm>
            <a:off x="8472458" y="4663217"/>
            <a:ext cx="548700" cy="393600"/>
          </a:xfrm>
          <a:prstGeom prst="rect">
            <a:avLst/>
          </a:prstGeom>
          <a:noFill/>
          <a:ln>
            <a:noFill/>
          </a:ln>
        </p:spPr>
        <p:txBody>
          <a:bodyPr spcFirstLastPara="1" wrap="square" lIns="91425" tIns="91425" rIns="91425" bIns="91425" anchor="ctr" anchorCtr="0">
            <a:normAutofit/>
          </a:bodyPr>
          <a:lstStyle>
            <a:lvl1pPr marL="0" marR="0" lvl="0"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tkinson Hyperlegible Next"/>
                <a:ea typeface="Atkinson Hyperlegible Next"/>
                <a:cs typeface="Atkinson Hyperlegible Next"/>
                <a:sym typeface="Atkinson Hyperlegible Next"/>
              </a:defRPr>
            </a:lvl1pPr>
            <a:lvl2pPr marL="0" marR="0" lvl="1"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tkinson Hyperlegible Next"/>
                <a:ea typeface="Atkinson Hyperlegible Next"/>
                <a:cs typeface="Atkinson Hyperlegible Next"/>
                <a:sym typeface="Atkinson Hyperlegible Next"/>
              </a:defRPr>
            </a:lvl2pPr>
            <a:lvl3pPr marL="0" marR="0" lvl="2"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tkinson Hyperlegible Next"/>
                <a:ea typeface="Atkinson Hyperlegible Next"/>
                <a:cs typeface="Atkinson Hyperlegible Next"/>
                <a:sym typeface="Atkinson Hyperlegible Next"/>
              </a:defRPr>
            </a:lvl3pPr>
            <a:lvl4pPr marL="0" marR="0" lvl="3"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tkinson Hyperlegible Next"/>
                <a:ea typeface="Atkinson Hyperlegible Next"/>
                <a:cs typeface="Atkinson Hyperlegible Next"/>
                <a:sym typeface="Atkinson Hyperlegible Next"/>
              </a:defRPr>
            </a:lvl4pPr>
            <a:lvl5pPr marL="0" marR="0" lvl="4"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tkinson Hyperlegible Next"/>
                <a:ea typeface="Atkinson Hyperlegible Next"/>
                <a:cs typeface="Atkinson Hyperlegible Next"/>
                <a:sym typeface="Atkinson Hyperlegible Next"/>
              </a:defRPr>
            </a:lvl5pPr>
            <a:lvl6pPr marL="0" marR="0" lvl="5"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tkinson Hyperlegible Next"/>
                <a:ea typeface="Atkinson Hyperlegible Next"/>
                <a:cs typeface="Atkinson Hyperlegible Next"/>
                <a:sym typeface="Atkinson Hyperlegible Next"/>
              </a:defRPr>
            </a:lvl6pPr>
            <a:lvl7pPr marL="0" marR="0" lvl="6"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tkinson Hyperlegible Next"/>
                <a:ea typeface="Atkinson Hyperlegible Next"/>
                <a:cs typeface="Atkinson Hyperlegible Next"/>
                <a:sym typeface="Atkinson Hyperlegible Next"/>
              </a:defRPr>
            </a:lvl7pPr>
            <a:lvl8pPr marL="0" marR="0" lvl="7"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tkinson Hyperlegible Next"/>
                <a:ea typeface="Atkinson Hyperlegible Next"/>
                <a:cs typeface="Atkinson Hyperlegible Next"/>
                <a:sym typeface="Atkinson Hyperlegible Next"/>
              </a:defRPr>
            </a:lvl8pPr>
            <a:lvl9pPr marL="0" marR="0" lvl="8"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tkinson Hyperlegible Next"/>
                <a:ea typeface="Atkinson Hyperlegible Next"/>
                <a:cs typeface="Atkinson Hyperlegible Next"/>
                <a:sym typeface="Atkinson Hyperlegible Next"/>
              </a:defRPr>
            </a:lvl9pPr>
          </a:lstStyle>
          <a:p>
            <a:pPr marL="0" lvl="0" indent="0" algn="r" rtl="0">
              <a:spcBef>
                <a:spcPts val="0"/>
              </a:spcBef>
              <a:spcAft>
                <a:spcPts val="0"/>
              </a:spcAft>
              <a:buNone/>
            </a:pPr>
            <a:fld id="{00000000-1234-1234-1234-123412341234}" type="slidenum">
              <a:rPr lang="en-GB"/>
              <a:t>‹#›</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name="simple-light-2">
    <p:bg>
      <p:bgPr>
        <a:solidFill>
          <a:schemeClr val="lt1"/>
        </a:solidFill>
        <a:effectLst/>
      </p:bgPr>
    </p:bg>
    <p:spTree>
      <p:nvGrpSpPr>
        <p:cNvPr id="1" name="Shape 5"/>
        <p:cNvGrpSpPr/>
        <p:nvPr/>
      </p:nvGrpSpPr>
      <p:grpSpPr>
        <a:xfrm>
          <a:off x="0" y="0"/>
          <a:ext cx="0" cy="0"/>
          <a:chOff x="0" y="0"/>
          <a:chExt cx="0" cy="0"/>
        </a:xfrm>
      </p:grpSpPr>
      <p:sp>
        <p:nvSpPr>
          <p:cNvPr id="6" name="Google Shape;6;p3"/>
          <p:cNvSpPr txBox="1">
            <a:spLocks noGrp="1"/>
          </p:cNvSpPr>
          <p:nvPr>
            <p:ph type="title"/>
          </p:nvPr>
        </p:nvSpPr>
        <p:spPr>
          <a:xfrm>
            <a:off x="311700" y="445025"/>
            <a:ext cx="8520600" cy="572700"/>
          </a:xfrm>
          <a:prstGeom prst="rect">
            <a:avLst/>
          </a:prstGeom>
          <a:noFill/>
          <a:ln>
            <a:noFill/>
          </a:ln>
        </p:spPr>
        <p:txBody>
          <a:bodyPr spcFirstLastPara="1" wrap="square" lIns="91425" tIns="91425" rIns="91425" bIns="91425" anchor="t" anchorCtr="0">
            <a:normAutofit/>
          </a:bodyPr>
          <a:lstStyle>
            <a:lvl1pPr marR="0" lvl="0" algn="l" rtl="0">
              <a:lnSpc>
                <a:spcPct val="100000"/>
              </a:lnSpc>
              <a:spcBef>
                <a:spcPts val="0"/>
              </a:spcBef>
              <a:spcAft>
                <a:spcPts val="0"/>
              </a:spcAft>
              <a:buClr>
                <a:schemeClr val="dk1"/>
              </a:buClr>
              <a:buSzPts val="2800"/>
              <a:buFont typeface="Arial"/>
              <a:buNone/>
              <a:defRPr sz="2800" b="0" i="0" u="none" strike="noStrike" cap="none">
                <a:solidFill>
                  <a:schemeClr val="dk1"/>
                </a:solidFill>
                <a:latin typeface="Atkinson Hyperlegible Next"/>
                <a:ea typeface="Atkinson Hyperlegible Next"/>
                <a:cs typeface="Atkinson Hyperlegible Next"/>
                <a:sym typeface="Atkinson Hyperlegible Next"/>
              </a:defRPr>
            </a:lvl1pPr>
            <a:lvl2pPr marR="0" lvl="1" algn="l" rtl="0">
              <a:lnSpc>
                <a:spcPct val="100000"/>
              </a:lnSpc>
              <a:spcBef>
                <a:spcPts val="0"/>
              </a:spcBef>
              <a:spcAft>
                <a:spcPts val="0"/>
              </a:spcAft>
              <a:buClr>
                <a:schemeClr val="dk1"/>
              </a:buClr>
              <a:buSzPts val="2800"/>
              <a:buFont typeface="Arial"/>
              <a:buNone/>
              <a:defRPr sz="2800" b="0" i="0" u="none" strike="noStrike" cap="none">
                <a:solidFill>
                  <a:schemeClr val="dk1"/>
                </a:solidFill>
                <a:latin typeface="Atkinson Hyperlegible Next"/>
                <a:ea typeface="Atkinson Hyperlegible Next"/>
                <a:cs typeface="Atkinson Hyperlegible Next"/>
                <a:sym typeface="Atkinson Hyperlegible Next"/>
              </a:defRPr>
            </a:lvl2pPr>
            <a:lvl3pPr marR="0" lvl="2" algn="l" rtl="0">
              <a:lnSpc>
                <a:spcPct val="100000"/>
              </a:lnSpc>
              <a:spcBef>
                <a:spcPts val="0"/>
              </a:spcBef>
              <a:spcAft>
                <a:spcPts val="0"/>
              </a:spcAft>
              <a:buClr>
                <a:schemeClr val="dk1"/>
              </a:buClr>
              <a:buSzPts val="2800"/>
              <a:buFont typeface="Arial"/>
              <a:buNone/>
              <a:defRPr sz="2800" b="0" i="0" u="none" strike="noStrike" cap="none">
                <a:solidFill>
                  <a:schemeClr val="dk1"/>
                </a:solidFill>
                <a:latin typeface="Atkinson Hyperlegible Next"/>
                <a:ea typeface="Atkinson Hyperlegible Next"/>
                <a:cs typeface="Atkinson Hyperlegible Next"/>
                <a:sym typeface="Atkinson Hyperlegible Next"/>
              </a:defRPr>
            </a:lvl3pPr>
            <a:lvl4pPr marR="0" lvl="3" algn="l" rtl="0">
              <a:lnSpc>
                <a:spcPct val="100000"/>
              </a:lnSpc>
              <a:spcBef>
                <a:spcPts val="0"/>
              </a:spcBef>
              <a:spcAft>
                <a:spcPts val="0"/>
              </a:spcAft>
              <a:buClr>
                <a:schemeClr val="dk1"/>
              </a:buClr>
              <a:buSzPts val="2800"/>
              <a:buFont typeface="Arial"/>
              <a:buNone/>
              <a:defRPr sz="2800" b="0" i="0" u="none" strike="noStrike" cap="none">
                <a:solidFill>
                  <a:schemeClr val="dk1"/>
                </a:solidFill>
                <a:latin typeface="Atkinson Hyperlegible Next"/>
                <a:ea typeface="Atkinson Hyperlegible Next"/>
                <a:cs typeface="Atkinson Hyperlegible Next"/>
                <a:sym typeface="Atkinson Hyperlegible Next"/>
              </a:defRPr>
            </a:lvl4pPr>
            <a:lvl5pPr marR="0" lvl="4" algn="l" rtl="0">
              <a:lnSpc>
                <a:spcPct val="100000"/>
              </a:lnSpc>
              <a:spcBef>
                <a:spcPts val="0"/>
              </a:spcBef>
              <a:spcAft>
                <a:spcPts val="0"/>
              </a:spcAft>
              <a:buClr>
                <a:schemeClr val="dk1"/>
              </a:buClr>
              <a:buSzPts val="2800"/>
              <a:buFont typeface="Arial"/>
              <a:buNone/>
              <a:defRPr sz="2800" b="0" i="0" u="none" strike="noStrike" cap="none">
                <a:solidFill>
                  <a:schemeClr val="dk1"/>
                </a:solidFill>
                <a:latin typeface="Atkinson Hyperlegible Next"/>
                <a:ea typeface="Atkinson Hyperlegible Next"/>
                <a:cs typeface="Atkinson Hyperlegible Next"/>
                <a:sym typeface="Atkinson Hyperlegible Next"/>
              </a:defRPr>
            </a:lvl5pPr>
            <a:lvl6pPr marR="0" lvl="5" algn="l" rtl="0">
              <a:lnSpc>
                <a:spcPct val="100000"/>
              </a:lnSpc>
              <a:spcBef>
                <a:spcPts val="0"/>
              </a:spcBef>
              <a:spcAft>
                <a:spcPts val="0"/>
              </a:spcAft>
              <a:buClr>
                <a:schemeClr val="dk1"/>
              </a:buClr>
              <a:buSzPts val="2800"/>
              <a:buFont typeface="Arial"/>
              <a:buNone/>
              <a:defRPr sz="2800" b="0" i="0" u="none" strike="noStrike" cap="none">
                <a:solidFill>
                  <a:schemeClr val="dk1"/>
                </a:solidFill>
                <a:latin typeface="Atkinson Hyperlegible Next"/>
                <a:ea typeface="Atkinson Hyperlegible Next"/>
                <a:cs typeface="Atkinson Hyperlegible Next"/>
                <a:sym typeface="Atkinson Hyperlegible Next"/>
              </a:defRPr>
            </a:lvl6pPr>
            <a:lvl7pPr marR="0" lvl="6" algn="l" rtl="0">
              <a:lnSpc>
                <a:spcPct val="100000"/>
              </a:lnSpc>
              <a:spcBef>
                <a:spcPts val="0"/>
              </a:spcBef>
              <a:spcAft>
                <a:spcPts val="0"/>
              </a:spcAft>
              <a:buClr>
                <a:schemeClr val="dk1"/>
              </a:buClr>
              <a:buSzPts val="2800"/>
              <a:buFont typeface="Arial"/>
              <a:buNone/>
              <a:defRPr sz="2800" b="0" i="0" u="none" strike="noStrike" cap="none">
                <a:solidFill>
                  <a:schemeClr val="dk1"/>
                </a:solidFill>
                <a:latin typeface="Atkinson Hyperlegible Next"/>
                <a:ea typeface="Atkinson Hyperlegible Next"/>
                <a:cs typeface="Atkinson Hyperlegible Next"/>
                <a:sym typeface="Atkinson Hyperlegible Next"/>
              </a:defRPr>
            </a:lvl7pPr>
            <a:lvl8pPr marR="0" lvl="7" algn="l" rtl="0">
              <a:lnSpc>
                <a:spcPct val="100000"/>
              </a:lnSpc>
              <a:spcBef>
                <a:spcPts val="0"/>
              </a:spcBef>
              <a:spcAft>
                <a:spcPts val="0"/>
              </a:spcAft>
              <a:buClr>
                <a:schemeClr val="dk1"/>
              </a:buClr>
              <a:buSzPts val="2800"/>
              <a:buFont typeface="Arial"/>
              <a:buNone/>
              <a:defRPr sz="2800" b="0" i="0" u="none" strike="noStrike" cap="none">
                <a:solidFill>
                  <a:schemeClr val="dk1"/>
                </a:solidFill>
                <a:latin typeface="Atkinson Hyperlegible Next"/>
                <a:ea typeface="Atkinson Hyperlegible Next"/>
                <a:cs typeface="Atkinson Hyperlegible Next"/>
                <a:sym typeface="Atkinson Hyperlegible Next"/>
              </a:defRPr>
            </a:lvl8pPr>
            <a:lvl9pPr marR="0" lvl="8" algn="l" rtl="0">
              <a:lnSpc>
                <a:spcPct val="100000"/>
              </a:lnSpc>
              <a:spcBef>
                <a:spcPts val="0"/>
              </a:spcBef>
              <a:spcAft>
                <a:spcPts val="0"/>
              </a:spcAft>
              <a:buClr>
                <a:schemeClr val="dk1"/>
              </a:buClr>
              <a:buSzPts val="2800"/>
              <a:buFont typeface="Arial"/>
              <a:buNone/>
              <a:defRPr sz="2800" b="0" i="0" u="none" strike="noStrike" cap="none">
                <a:solidFill>
                  <a:schemeClr val="dk1"/>
                </a:solidFill>
                <a:latin typeface="Atkinson Hyperlegible Next"/>
                <a:ea typeface="Atkinson Hyperlegible Next"/>
                <a:cs typeface="Atkinson Hyperlegible Next"/>
                <a:sym typeface="Atkinson Hyperlegible Next"/>
              </a:defRPr>
            </a:lvl9pPr>
          </a:lstStyle>
          <a:p>
            <a:endParaRPr/>
          </a:p>
        </p:txBody>
      </p:sp>
      <p:sp>
        <p:nvSpPr>
          <p:cNvPr id="7" name="Google Shape;7;p3"/>
          <p:cNvSpPr txBox="1">
            <a:spLocks noGrp="1"/>
          </p:cNvSpPr>
          <p:nvPr>
            <p:ph type="body" idx="1"/>
          </p:nvPr>
        </p:nvSpPr>
        <p:spPr>
          <a:xfrm>
            <a:off x="311700" y="1152475"/>
            <a:ext cx="8520600" cy="3416400"/>
          </a:xfrm>
          <a:prstGeom prst="rect">
            <a:avLst/>
          </a:prstGeom>
          <a:noFill/>
          <a:ln>
            <a:noFill/>
          </a:ln>
        </p:spPr>
        <p:txBody>
          <a:bodyPr spcFirstLastPara="1" wrap="square" lIns="91425" tIns="91425" rIns="91425" bIns="91425" anchor="t" anchorCtr="0">
            <a:normAutofit/>
          </a:bodyPr>
          <a:lstStyle>
            <a:lvl1pPr marL="457200" marR="0" lvl="0" indent="-342900" algn="l" rtl="0">
              <a:lnSpc>
                <a:spcPct val="115000"/>
              </a:lnSpc>
              <a:spcBef>
                <a:spcPts val="0"/>
              </a:spcBef>
              <a:spcAft>
                <a:spcPts val="0"/>
              </a:spcAft>
              <a:buClr>
                <a:schemeClr val="dk2"/>
              </a:buClr>
              <a:buSzPts val="1800"/>
              <a:buFont typeface="Arial"/>
              <a:buChar char="●"/>
              <a:defRPr sz="1800" b="0" i="0" u="none" strike="noStrike" cap="none">
                <a:solidFill>
                  <a:schemeClr val="dk2"/>
                </a:solidFill>
                <a:latin typeface="Atkinson Hyperlegible Next"/>
                <a:ea typeface="Atkinson Hyperlegible Next"/>
                <a:cs typeface="Atkinson Hyperlegible Next"/>
                <a:sym typeface="Atkinson Hyperlegible Next"/>
              </a:defRPr>
            </a:lvl1pPr>
            <a:lvl2pPr marL="914400" marR="0" lvl="1" indent="-317500" algn="l" rtl="0">
              <a:lnSpc>
                <a:spcPct val="115000"/>
              </a:lnSpc>
              <a:spcBef>
                <a:spcPts val="0"/>
              </a:spcBef>
              <a:spcAft>
                <a:spcPts val="0"/>
              </a:spcAft>
              <a:buClr>
                <a:schemeClr val="dk2"/>
              </a:buClr>
              <a:buSzPts val="1400"/>
              <a:buFont typeface="Arial"/>
              <a:buChar char="○"/>
              <a:defRPr sz="1400" b="0" i="0" u="none" strike="noStrike" cap="none">
                <a:solidFill>
                  <a:schemeClr val="dk2"/>
                </a:solidFill>
                <a:latin typeface="Atkinson Hyperlegible Next"/>
                <a:ea typeface="Atkinson Hyperlegible Next"/>
                <a:cs typeface="Atkinson Hyperlegible Next"/>
                <a:sym typeface="Atkinson Hyperlegible Next"/>
              </a:defRPr>
            </a:lvl2pPr>
            <a:lvl3pPr marL="1371600" marR="0" lvl="2" indent="-317500" algn="l" rtl="0">
              <a:lnSpc>
                <a:spcPct val="115000"/>
              </a:lnSpc>
              <a:spcBef>
                <a:spcPts val="0"/>
              </a:spcBef>
              <a:spcAft>
                <a:spcPts val="0"/>
              </a:spcAft>
              <a:buClr>
                <a:schemeClr val="dk2"/>
              </a:buClr>
              <a:buSzPts val="1400"/>
              <a:buFont typeface="Arial"/>
              <a:buChar char="■"/>
              <a:defRPr sz="1400" b="0" i="0" u="none" strike="noStrike" cap="none">
                <a:solidFill>
                  <a:schemeClr val="dk2"/>
                </a:solidFill>
                <a:latin typeface="Atkinson Hyperlegible Next"/>
                <a:ea typeface="Atkinson Hyperlegible Next"/>
                <a:cs typeface="Atkinson Hyperlegible Next"/>
                <a:sym typeface="Atkinson Hyperlegible Next"/>
              </a:defRPr>
            </a:lvl3pPr>
            <a:lvl4pPr marL="1828800" marR="0" lvl="3" indent="-317500" algn="l" rtl="0">
              <a:lnSpc>
                <a:spcPct val="115000"/>
              </a:lnSpc>
              <a:spcBef>
                <a:spcPts val="0"/>
              </a:spcBef>
              <a:spcAft>
                <a:spcPts val="0"/>
              </a:spcAft>
              <a:buClr>
                <a:schemeClr val="dk2"/>
              </a:buClr>
              <a:buSzPts val="1400"/>
              <a:buFont typeface="Arial"/>
              <a:buChar char="●"/>
              <a:defRPr sz="1400" b="0" i="0" u="none" strike="noStrike" cap="none">
                <a:solidFill>
                  <a:schemeClr val="dk2"/>
                </a:solidFill>
                <a:latin typeface="Atkinson Hyperlegible Next"/>
                <a:ea typeface="Atkinson Hyperlegible Next"/>
                <a:cs typeface="Atkinson Hyperlegible Next"/>
                <a:sym typeface="Atkinson Hyperlegible Next"/>
              </a:defRPr>
            </a:lvl4pPr>
            <a:lvl5pPr marL="2286000" marR="0" lvl="4" indent="-317500" algn="l" rtl="0">
              <a:lnSpc>
                <a:spcPct val="115000"/>
              </a:lnSpc>
              <a:spcBef>
                <a:spcPts val="0"/>
              </a:spcBef>
              <a:spcAft>
                <a:spcPts val="0"/>
              </a:spcAft>
              <a:buClr>
                <a:schemeClr val="dk2"/>
              </a:buClr>
              <a:buSzPts val="1400"/>
              <a:buFont typeface="Arial"/>
              <a:buChar char="○"/>
              <a:defRPr sz="1400" b="0" i="0" u="none" strike="noStrike" cap="none">
                <a:solidFill>
                  <a:schemeClr val="dk2"/>
                </a:solidFill>
                <a:latin typeface="Atkinson Hyperlegible Next"/>
                <a:ea typeface="Atkinson Hyperlegible Next"/>
                <a:cs typeface="Atkinson Hyperlegible Next"/>
                <a:sym typeface="Atkinson Hyperlegible Next"/>
              </a:defRPr>
            </a:lvl5pPr>
            <a:lvl6pPr marL="2743200" marR="0" lvl="5" indent="-317500" algn="l" rtl="0">
              <a:lnSpc>
                <a:spcPct val="115000"/>
              </a:lnSpc>
              <a:spcBef>
                <a:spcPts val="0"/>
              </a:spcBef>
              <a:spcAft>
                <a:spcPts val="0"/>
              </a:spcAft>
              <a:buClr>
                <a:schemeClr val="dk2"/>
              </a:buClr>
              <a:buSzPts val="1400"/>
              <a:buFont typeface="Arial"/>
              <a:buChar char="■"/>
              <a:defRPr sz="1400" b="0" i="0" u="none" strike="noStrike" cap="none">
                <a:solidFill>
                  <a:schemeClr val="dk2"/>
                </a:solidFill>
                <a:latin typeface="Atkinson Hyperlegible Next"/>
                <a:ea typeface="Atkinson Hyperlegible Next"/>
                <a:cs typeface="Atkinson Hyperlegible Next"/>
                <a:sym typeface="Atkinson Hyperlegible Next"/>
              </a:defRPr>
            </a:lvl6pPr>
            <a:lvl7pPr marL="3200400" marR="0" lvl="6" indent="-317500" algn="l" rtl="0">
              <a:lnSpc>
                <a:spcPct val="115000"/>
              </a:lnSpc>
              <a:spcBef>
                <a:spcPts val="0"/>
              </a:spcBef>
              <a:spcAft>
                <a:spcPts val="0"/>
              </a:spcAft>
              <a:buClr>
                <a:schemeClr val="dk2"/>
              </a:buClr>
              <a:buSzPts val="1400"/>
              <a:buFont typeface="Arial"/>
              <a:buChar char="●"/>
              <a:defRPr sz="1400" b="0" i="0" u="none" strike="noStrike" cap="none">
                <a:solidFill>
                  <a:schemeClr val="dk2"/>
                </a:solidFill>
                <a:latin typeface="Atkinson Hyperlegible Next"/>
                <a:ea typeface="Atkinson Hyperlegible Next"/>
                <a:cs typeface="Atkinson Hyperlegible Next"/>
                <a:sym typeface="Atkinson Hyperlegible Next"/>
              </a:defRPr>
            </a:lvl7pPr>
            <a:lvl8pPr marL="3657600" marR="0" lvl="7" indent="-317500" algn="l" rtl="0">
              <a:lnSpc>
                <a:spcPct val="115000"/>
              </a:lnSpc>
              <a:spcBef>
                <a:spcPts val="0"/>
              </a:spcBef>
              <a:spcAft>
                <a:spcPts val="0"/>
              </a:spcAft>
              <a:buClr>
                <a:schemeClr val="dk2"/>
              </a:buClr>
              <a:buSzPts val="1400"/>
              <a:buFont typeface="Arial"/>
              <a:buChar char="○"/>
              <a:defRPr sz="1400" b="0" i="0" u="none" strike="noStrike" cap="none">
                <a:solidFill>
                  <a:schemeClr val="dk2"/>
                </a:solidFill>
                <a:latin typeface="Atkinson Hyperlegible Next"/>
                <a:ea typeface="Atkinson Hyperlegible Next"/>
                <a:cs typeface="Atkinson Hyperlegible Next"/>
                <a:sym typeface="Atkinson Hyperlegible Next"/>
              </a:defRPr>
            </a:lvl8pPr>
            <a:lvl9pPr marL="4114800" marR="0" lvl="8" indent="-317500" algn="l" rtl="0">
              <a:lnSpc>
                <a:spcPct val="115000"/>
              </a:lnSpc>
              <a:spcBef>
                <a:spcPts val="0"/>
              </a:spcBef>
              <a:spcAft>
                <a:spcPts val="0"/>
              </a:spcAft>
              <a:buClr>
                <a:schemeClr val="dk2"/>
              </a:buClr>
              <a:buSzPts val="1400"/>
              <a:buFont typeface="Arial"/>
              <a:buChar char="■"/>
              <a:defRPr sz="1400" b="0" i="0" u="none" strike="noStrike" cap="none">
                <a:solidFill>
                  <a:schemeClr val="dk2"/>
                </a:solidFill>
                <a:latin typeface="Atkinson Hyperlegible Next"/>
                <a:ea typeface="Atkinson Hyperlegible Next"/>
                <a:cs typeface="Atkinson Hyperlegible Next"/>
                <a:sym typeface="Atkinson Hyperlegible Next"/>
              </a:defRPr>
            </a:lvl9pPr>
          </a:lstStyle>
          <a:p>
            <a:endParaRPr/>
          </a:p>
        </p:txBody>
      </p:sp>
      <p:sp>
        <p:nvSpPr>
          <p:cNvPr id="8" name="Google Shape;8;p3"/>
          <p:cNvSpPr txBox="1">
            <a:spLocks noGrp="1"/>
          </p:cNvSpPr>
          <p:nvPr>
            <p:ph type="sldNum" idx="12"/>
          </p:nvPr>
        </p:nvSpPr>
        <p:spPr>
          <a:xfrm>
            <a:off x="8472458" y="4663217"/>
            <a:ext cx="548700" cy="393600"/>
          </a:xfrm>
          <a:prstGeom prst="rect">
            <a:avLst/>
          </a:prstGeom>
          <a:noFill/>
          <a:ln>
            <a:noFill/>
          </a:ln>
        </p:spPr>
        <p:txBody>
          <a:bodyPr spcFirstLastPara="1" wrap="square" lIns="91425" tIns="91425" rIns="91425" bIns="91425" anchor="ctr" anchorCtr="0">
            <a:normAutofit/>
          </a:bodyPr>
          <a:lstStyle>
            <a:lvl1pPr marL="0" marR="0" lvl="0" indent="0" algn="r" rtl="0">
              <a:lnSpc>
                <a:spcPct val="100000"/>
              </a:lnSpc>
              <a:spcBef>
                <a:spcPts val="0"/>
              </a:spcBef>
              <a:spcAft>
                <a:spcPts val="0"/>
              </a:spcAft>
              <a:buClr>
                <a:srgbClr val="000000"/>
              </a:buClr>
              <a:buSzPts val="1000"/>
              <a:buFont typeface="Arial"/>
              <a:buNone/>
              <a:defRPr sz="1000" b="0" i="0" u="none" strike="noStrike" cap="none">
                <a:solidFill>
                  <a:schemeClr val="dk2"/>
                </a:solidFill>
                <a:latin typeface="Atkinson Hyperlegible Next"/>
                <a:ea typeface="Atkinson Hyperlegible Next"/>
                <a:cs typeface="Atkinson Hyperlegible Next"/>
                <a:sym typeface="Atkinson Hyperlegible Next"/>
              </a:defRPr>
            </a:lvl1pPr>
            <a:lvl2pPr marL="0" marR="0" lvl="1" indent="0" algn="r" rtl="0">
              <a:lnSpc>
                <a:spcPct val="100000"/>
              </a:lnSpc>
              <a:spcBef>
                <a:spcPts val="0"/>
              </a:spcBef>
              <a:spcAft>
                <a:spcPts val="0"/>
              </a:spcAft>
              <a:buClr>
                <a:srgbClr val="000000"/>
              </a:buClr>
              <a:buSzPts val="1000"/>
              <a:buFont typeface="Arial"/>
              <a:buNone/>
              <a:defRPr sz="1000" b="0" i="0" u="none" strike="noStrike" cap="none">
                <a:solidFill>
                  <a:schemeClr val="dk2"/>
                </a:solidFill>
                <a:latin typeface="Atkinson Hyperlegible Next"/>
                <a:ea typeface="Atkinson Hyperlegible Next"/>
                <a:cs typeface="Atkinson Hyperlegible Next"/>
                <a:sym typeface="Atkinson Hyperlegible Next"/>
              </a:defRPr>
            </a:lvl2pPr>
            <a:lvl3pPr marL="0" marR="0" lvl="2" indent="0" algn="r" rtl="0">
              <a:lnSpc>
                <a:spcPct val="100000"/>
              </a:lnSpc>
              <a:spcBef>
                <a:spcPts val="0"/>
              </a:spcBef>
              <a:spcAft>
                <a:spcPts val="0"/>
              </a:spcAft>
              <a:buClr>
                <a:srgbClr val="000000"/>
              </a:buClr>
              <a:buSzPts val="1000"/>
              <a:buFont typeface="Arial"/>
              <a:buNone/>
              <a:defRPr sz="1000" b="0" i="0" u="none" strike="noStrike" cap="none">
                <a:solidFill>
                  <a:schemeClr val="dk2"/>
                </a:solidFill>
                <a:latin typeface="Atkinson Hyperlegible Next"/>
                <a:ea typeface="Atkinson Hyperlegible Next"/>
                <a:cs typeface="Atkinson Hyperlegible Next"/>
                <a:sym typeface="Atkinson Hyperlegible Next"/>
              </a:defRPr>
            </a:lvl3pPr>
            <a:lvl4pPr marL="0" marR="0" lvl="3" indent="0" algn="r" rtl="0">
              <a:lnSpc>
                <a:spcPct val="100000"/>
              </a:lnSpc>
              <a:spcBef>
                <a:spcPts val="0"/>
              </a:spcBef>
              <a:spcAft>
                <a:spcPts val="0"/>
              </a:spcAft>
              <a:buClr>
                <a:srgbClr val="000000"/>
              </a:buClr>
              <a:buSzPts val="1000"/>
              <a:buFont typeface="Arial"/>
              <a:buNone/>
              <a:defRPr sz="1000" b="0" i="0" u="none" strike="noStrike" cap="none">
                <a:solidFill>
                  <a:schemeClr val="dk2"/>
                </a:solidFill>
                <a:latin typeface="Atkinson Hyperlegible Next"/>
                <a:ea typeface="Atkinson Hyperlegible Next"/>
                <a:cs typeface="Atkinson Hyperlegible Next"/>
                <a:sym typeface="Atkinson Hyperlegible Next"/>
              </a:defRPr>
            </a:lvl4pPr>
            <a:lvl5pPr marL="0" marR="0" lvl="4" indent="0" algn="r" rtl="0">
              <a:lnSpc>
                <a:spcPct val="100000"/>
              </a:lnSpc>
              <a:spcBef>
                <a:spcPts val="0"/>
              </a:spcBef>
              <a:spcAft>
                <a:spcPts val="0"/>
              </a:spcAft>
              <a:buClr>
                <a:srgbClr val="000000"/>
              </a:buClr>
              <a:buSzPts val="1000"/>
              <a:buFont typeface="Arial"/>
              <a:buNone/>
              <a:defRPr sz="1000" b="0" i="0" u="none" strike="noStrike" cap="none">
                <a:solidFill>
                  <a:schemeClr val="dk2"/>
                </a:solidFill>
                <a:latin typeface="Atkinson Hyperlegible Next"/>
                <a:ea typeface="Atkinson Hyperlegible Next"/>
                <a:cs typeface="Atkinson Hyperlegible Next"/>
                <a:sym typeface="Atkinson Hyperlegible Next"/>
              </a:defRPr>
            </a:lvl5pPr>
            <a:lvl6pPr marL="0" marR="0" lvl="5" indent="0" algn="r" rtl="0">
              <a:lnSpc>
                <a:spcPct val="100000"/>
              </a:lnSpc>
              <a:spcBef>
                <a:spcPts val="0"/>
              </a:spcBef>
              <a:spcAft>
                <a:spcPts val="0"/>
              </a:spcAft>
              <a:buClr>
                <a:srgbClr val="000000"/>
              </a:buClr>
              <a:buSzPts val="1000"/>
              <a:buFont typeface="Arial"/>
              <a:buNone/>
              <a:defRPr sz="1000" b="0" i="0" u="none" strike="noStrike" cap="none">
                <a:solidFill>
                  <a:schemeClr val="dk2"/>
                </a:solidFill>
                <a:latin typeface="Atkinson Hyperlegible Next"/>
                <a:ea typeface="Atkinson Hyperlegible Next"/>
                <a:cs typeface="Atkinson Hyperlegible Next"/>
                <a:sym typeface="Atkinson Hyperlegible Next"/>
              </a:defRPr>
            </a:lvl6pPr>
            <a:lvl7pPr marL="0" marR="0" lvl="6" indent="0" algn="r" rtl="0">
              <a:lnSpc>
                <a:spcPct val="100000"/>
              </a:lnSpc>
              <a:spcBef>
                <a:spcPts val="0"/>
              </a:spcBef>
              <a:spcAft>
                <a:spcPts val="0"/>
              </a:spcAft>
              <a:buClr>
                <a:srgbClr val="000000"/>
              </a:buClr>
              <a:buSzPts val="1000"/>
              <a:buFont typeface="Arial"/>
              <a:buNone/>
              <a:defRPr sz="1000" b="0" i="0" u="none" strike="noStrike" cap="none">
                <a:solidFill>
                  <a:schemeClr val="dk2"/>
                </a:solidFill>
                <a:latin typeface="Atkinson Hyperlegible Next"/>
                <a:ea typeface="Atkinson Hyperlegible Next"/>
                <a:cs typeface="Atkinson Hyperlegible Next"/>
                <a:sym typeface="Atkinson Hyperlegible Next"/>
              </a:defRPr>
            </a:lvl7pPr>
            <a:lvl8pPr marL="0" marR="0" lvl="7" indent="0" algn="r" rtl="0">
              <a:lnSpc>
                <a:spcPct val="100000"/>
              </a:lnSpc>
              <a:spcBef>
                <a:spcPts val="0"/>
              </a:spcBef>
              <a:spcAft>
                <a:spcPts val="0"/>
              </a:spcAft>
              <a:buClr>
                <a:srgbClr val="000000"/>
              </a:buClr>
              <a:buSzPts val="1000"/>
              <a:buFont typeface="Arial"/>
              <a:buNone/>
              <a:defRPr sz="1000" b="0" i="0" u="none" strike="noStrike" cap="none">
                <a:solidFill>
                  <a:schemeClr val="dk2"/>
                </a:solidFill>
                <a:latin typeface="Atkinson Hyperlegible Next"/>
                <a:ea typeface="Atkinson Hyperlegible Next"/>
                <a:cs typeface="Atkinson Hyperlegible Next"/>
                <a:sym typeface="Atkinson Hyperlegible Next"/>
              </a:defRPr>
            </a:lvl8pPr>
            <a:lvl9pPr marL="0" marR="0" lvl="8" indent="0" algn="r" rtl="0">
              <a:lnSpc>
                <a:spcPct val="100000"/>
              </a:lnSpc>
              <a:spcBef>
                <a:spcPts val="0"/>
              </a:spcBef>
              <a:spcAft>
                <a:spcPts val="0"/>
              </a:spcAft>
              <a:buClr>
                <a:srgbClr val="000000"/>
              </a:buClr>
              <a:buSzPts val="1000"/>
              <a:buFont typeface="Arial"/>
              <a:buNone/>
              <a:defRPr sz="1000" b="0" i="0" u="none" strike="noStrike" cap="none">
                <a:solidFill>
                  <a:schemeClr val="dk2"/>
                </a:solidFill>
                <a:latin typeface="Atkinson Hyperlegible Next"/>
                <a:ea typeface="Atkinson Hyperlegible Next"/>
                <a:cs typeface="Atkinson Hyperlegible Next"/>
                <a:sym typeface="Atkinson Hyperlegible Next"/>
              </a:defRPr>
            </a:lvl9pPr>
          </a:lstStyle>
          <a:p>
            <a:pPr marL="0" lvl="0" indent="0" algn="r" rtl="0">
              <a:spcBef>
                <a:spcPts val="0"/>
              </a:spcBef>
              <a:spcAft>
                <a:spcPts val="0"/>
              </a:spcAft>
              <a:buNone/>
            </a:pPr>
            <a:fld id="{00000000-1234-1234-1234-123412341234}" type="slidenum">
              <a:rPr lang="en-GB"/>
              <a:t>‹#›</a:t>
            </a:fld>
            <a:endParaRPr/>
          </a:p>
        </p:txBody>
      </p:sp>
    </p:spTree>
  </p:cSld>
  <p:clrMap bg1="lt1" tx1="dk1" bg2="dk2" tx2="lt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tkinson Hyperlegible Next"/>
          <a:ea typeface="Atkinson Hyperlegible Next"/>
          <a:cs typeface="Atkinson Hyperlegible Next"/>
          <a:sym typeface="Atkinson Hyperlegible Next"/>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tkinson Hyperlegible Next"/>
          <a:ea typeface="Atkinson Hyperlegible Next"/>
          <a:cs typeface="Atkinson Hyperlegible Next"/>
          <a:sym typeface="Atkinson Hyperlegible Next"/>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tkinson Hyperlegible Next"/>
          <a:ea typeface="Atkinson Hyperlegible Next"/>
          <a:cs typeface="Atkinson Hyperlegible Next"/>
          <a:sym typeface="Atkinson Hyperlegible Next"/>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tkinson Hyperlegible Next"/>
          <a:ea typeface="Atkinson Hyperlegible Next"/>
          <a:cs typeface="Atkinson Hyperlegible Next"/>
          <a:sym typeface="Atkinson Hyperlegible Next"/>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tkinson Hyperlegible Next"/>
          <a:ea typeface="Atkinson Hyperlegible Next"/>
          <a:cs typeface="Atkinson Hyperlegible Next"/>
          <a:sym typeface="Atkinson Hyperlegible Next"/>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tkinson Hyperlegible Next"/>
          <a:ea typeface="Atkinson Hyperlegible Next"/>
          <a:cs typeface="Atkinson Hyperlegible Next"/>
          <a:sym typeface="Atkinson Hyperlegible Next"/>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tkinson Hyperlegible Next"/>
          <a:ea typeface="Atkinson Hyperlegible Next"/>
          <a:cs typeface="Atkinson Hyperlegible Next"/>
          <a:sym typeface="Atkinson Hyperlegible Next"/>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tkinson Hyperlegible Next"/>
          <a:ea typeface="Atkinson Hyperlegible Next"/>
          <a:cs typeface="Atkinson Hyperlegible Next"/>
          <a:sym typeface="Atkinson Hyperlegible Next"/>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tkinson Hyperlegible Next"/>
          <a:ea typeface="Atkinson Hyperlegible Next"/>
          <a:cs typeface="Atkinson Hyperlegible Next"/>
          <a:sym typeface="Atkinson Hyperlegible Next"/>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tkinson Hyperlegible Next"/>
          <a:ea typeface="Atkinson Hyperlegible Next"/>
          <a:cs typeface="Atkinson Hyperlegible Next"/>
          <a:sym typeface="Atkinson Hyperlegible Next"/>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tkinson Hyperlegible Next"/>
          <a:ea typeface="Atkinson Hyperlegible Next"/>
          <a:cs typeface="Atkinson Hyperlegible Next"/>
          <a:sym typeface="Atkinson Hyperlegible Next"/>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tkinson Hyperlegible Next"/>
          <a:ea typeface="Atkinson Hyperlegible Next"/>
          <a:cs typeface="Atkinson Hyperlegible Next"/>
          <a:sym typeface="Atkinson Hyperlegible Next"/>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tkinson Hyperlegible Next"/>
          <a:ea typeface="Atkinson Hyperlegible Next"/>
          <a:cs typeface="Atkinson Hyperlegible Next"/>
          <a:sym typeface="Atkinson Hyperlegible Next"/>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tkinson Hyperlegible Next"/>
          <a:ea typeface="Atkinson Hyperlegible Next"/>
          <a:cs typeface="Atkinson Hyperlegible Next"/>
          <a:sym typeface="Atkinson Hyperlegible Next"/>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tkinson Hyperlegible Next"/>
          <a:ea typeface="Atkinson Hyperlegible Next"/>
          <a:cs typeface="Atkinson Hyperlegible Next"/>
          <a:sym typeface="Atkinson Hyperlegible Next"/>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tkinson Hyperlegible Next"/>
          <a:ea typeface="Atkinson Hyperlegible Next"/>
          <a:cs typeface="Atkinson Hyperlegible Next"/>
          <a:sym typeface="Atkinson Hyperlegible Next"/>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tkinson Hyperlegible Next"/>
          <a:ea typeface="Atkinson Hyperlegible Next"/>
          <a:cs typeface="Atkinson Hyperlegible Next"/>
          <a:sym typeface="Atkinson Hyperlegible Next"/>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tkinson Hyperlegible Next"/>
          <a:ea typeface="Atkinson Hyperlegible Next"/>
          <a:cs typeface="Atkinson Hyperlegible Next"/>
          <a:sym typeface="Atkinson Hyperlegible Next"/>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tkinson Hyperlegible Next"/>
          <a:ea typeface="Atkinson Hyperlegible Next"/>
          <a:cs typeface="Atkinson Hyperlegible Next"/>
          <a:sym typeface="Atkinson Hyperlegible Next"/>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tkinson Hyperlegible Next"/>
          <a:ea typeface="Atkinson Hyperlegible Next"/>
          <a:cs typeface="Atkinson Hyperlegible Next"/>
          <a:sym typeface="Atkinson Hyperlegible Next"/>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tkinson Hyperlegible Next"/>
          <a:ea typeface="Atkinson Hyperlegible Next"/>
          <a:cs typeface="Atkinson Hyperlegible Next"/>
          <a:sym typeface="Atkinson Hyperlegible Next"/>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tkinson Hyperlegible Next"/>
          <a:ea typeface="Atkinson Hyperlegible Next"/>
          <a:cs typeface="Atkinson Hyperlegible Next"/>
          <a:sym typeface="Atkinson Hyperlegible Next"/>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tkinson Hyperlegible Next"/>
          <a:ea typeface="Atkinson Hyperlegible Next"/>
          <a:cs typeface="Atkinson Hyperlegible Next"/>
          <a:sym typeface="Atkinson Hyperlegible Next"/>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tkinson Hyperlegible Next"/>
          <a:ea typeface="Atkinson Hyperlegible Next"/>
          <a:cs typeface="Atkinson Hyperlegible Next"/>
          <a:sym typeface="Atkinson Hyperlegible Next"/>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tkinson Hyperlegible Next"/>
          <a:ea typeface="Atkinson Hyperlegible Next"/>
          <a:cs typeface="Atkinson Hyperlegible Next"/>
          <a:sym typeface="Atkinson Hyperlegible Next"/>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tkinson Hyperlegible Next"/>
          <a:ea typeface="Atkinson Hyperlegible Next"/>
          <a:cs typeface="Atkinson Hyperlegible Next"/>
          <a:sym typeface="Atkinson Hyperlegible Next"/>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tkinson Hyperlegible Next"/>
          <a:ea typeface="Atkinson Hyperlegible Next"/>
          <a:cs typeface="Atkinson Hyperlegible Next"/>
          <a:sym typeface="Atkinson Hyperlegible Next"/>
        </a:defRPr>
      </a:lvl9pPr>
    </p:otherStyle>
  </p:txStyles>
</p:sldMaster>
</file>

<file path=ppt/slides/_rels/slide36.xml.rels><?xml version="1.0" encoding="UTF-8" standalone="yes"?>
<Relationships xmlns="http://schemas.openxmlformats.org/package/2006/relationships"><Relationship Id="rId3" Type="http://schemas.openxmlformats.org/officeDocument/2006/relationships/hyperlink" Target="https://design.homeoffice.gov.uk/accessibility/written-content/inclusive-language" TargetMode="External"/><Relationship Id="rId1" Type="http://schemas.openxmlformats.org/officeDocument/2006/relationships/slideLayout" Target="../slideLayouts/slideLayout1.xml"/><Relationship Id="rId5" Type="http://schemas.openxmlformats.org/officeDocument/2006/relationships/hyperlink" Target="https://www.acrolinx.com/blog/the-quick-guide-to-inclusive-language/" TargetMode="External"/><Relationship Id="rId4" Type="http://schemas.openxmlformats.org/officeDocument/2006/relationships/hyperlink" Target="https://contentdesign.london/blog/harder-than-you-think-developing-an-inclusive-language-guide" TargetMode="External"/><Relationship Id="rId6" Type="http://schemas.openxmlformats.org/officeDocument/2006/relationships/hyperlink" Target="https://abiharrisonnye.dev" TargetMode="External"/></Relationships>
</file>

<file path=ppt/slides/slide36.xml><?xml version="1.0" encoding="utf-8"?>
<p:sld xmlns:a="http://schemas.openxmlformats.org/drawingml/2006/main" xmlns:r="http://schemas.openxmlformats.org/officeDocument/2006/relationships" xmlns:p="http://schemas.openxmlformats.org/presentationml/2006/main" show="0">
  <p:cSld>
    <p:bg>
      <p:bgPr>
        <a:solidFill>
          <a:srgbClr val="CDB4FF"/>
        </a:solidFill>
        <a:effectLst/>
      </p:bgPr>
    </p:bg>
    <p:spTree>
      <p:nvGrpSpPr>
        <p:cNvPr id="1" name="Shape 151"/>
        <p:cNvGrpSpPr/>
        <p:nvPr/>
      </p:nvGrpSpPr>
      <p:grpSpPr>
        <a:xfrm>
          <a:off x="0" y="0"/>
          <a:ext cx="0" cy="0"/>
          <a:chOff x="0" y="0"/>
          <a:chExt cx="0" cy="0"/>
        </a:xfrm>
      </p:grpSpPr>
      <p:sp>
        <p:nvSpPr>
          <p:cNvPr id="152" name="Decorative box">
            <a:extLst>
              <a:ext uri="{C183D7F6-B498-43B3-948B-1728B52AA6E4}">
                <adec:decorative xmlns:adec="http://schemas.microsoft.com/office/drawing/2017/decorative" val="1"/>
              </a:ext>
            </a:extLst>
          </p:cNvPr>
          <p:cNvSpPr/>
          <p:nvPr/>
        </p:nvSpPr>
        <p:spPr>
          <a:xfrm>
            <a:off x="687150" y="4153900"/>
            <a:ext cx="7769700" cy="717300"/>
          </a:xfrm>
          <a:prstGeom prst="roundRect">
            <a:avLst>
              <a:gd name="adj" fmla="val 16317"/>
            </a:avLst>
          </a:prstGeom>
          <a:solidFill>
            <a:schemeClr val="lt1"/>
          </a:solidFill>
          <a:ln>
            <a:noFill/>
          </a:ln>
        </p:spPr>
        <p:txBody>
          <a:bodyPr spcFirstLastPara="1" wrap="square" lIns="91425" tIns="91425" rIns="91425" bIns="91425" anchor="ctr" anchorCtr="0">
            <a:noAutofit/>
          </a:bodyPr>
          <a:lstStyle/>
          <a:p>
            <a:pPr marL="0" marR="0" lvl="0" indent="0" algn="ctr" rtl="0">
              <a:lnSpc>
                <a:spcPts val="1680"/>
              </a:lnSpc>
              <a:spcBef>
                <a:spcPts val="0"/>
              </a:spcBef>
              <a:spcAft>
                <a:spcPts val="0"/>
              </a:spcAft>
              <a:buClr>
                <a:srgbClr val="000000"/>
              </a:buClr>
              <a:buSzPts val="1400"/>
              <a:buFont typeface="Arial"/>
              <a:buNone/>
            </a:pPr>
            <a:endParaRPr sz="1400" b="0" i="0" u="none" strike="noStrike" cap="none">
              <a:solidFill>
                <a:srgbClr val="000000"/>
              </a:solidFill>
              <a:latin typeface="Atkinson Hyperlegible Next"/>
              <a:ea typeface="Atkinson Hyperlegible Next"/>
              <a:cs typeface="Atkinson Hyperlegible Next"/>
              <a:sym typeface="Atkinson Hyperlegible Next"/>
            </a:endParaRPr>
          </a:p>
        </p:txBody>
      </p:sp>
      <p:sp>
        <p:nvSpPr>
          <p:cNvPr id="154" name="Decorative box">
            <a:extLst>
              <a:ext uri="{C183D7F6-B498-43B3-948B-1728B52AA6E4}">
                <adec:decorative xmlns:adec="http://schemas.microsoft.com/office/drawing/2017/decorative" val="1"/>
              </a:ext>
            </a:extLst>
          </p:cNvPr>
          <p:cNvSpPr/>
          <p:nvPr/>
        </p:nvSpPr>
        <p:spPr>
          <a:xfrm>
            <a:off x="687150" y="1090369"/>
            <a:ext cx="7769700" cy="1404600"/>
          </a:xfrm>
          <a:prstGeom prst="roundRect">
            <a:avLst>
              <a:gd name="adj" fmla="val 8333"/>
            </a:avLst>
          </a:prstGeom>
          <a:solidFill>
            <a:schemeClr val="lt1"/>
          </a:solidFill>
          <a:ln>
            <a:noFill/>
          </a:ln>
        </p:spPr>
        <p:txBody>
          <a:bodyPr spcFirstLastPara="1" wrap="square" lIns="91425" tIns="91425" rIns="91425" bIns="91425" anchor="ctr" anchorCtr="0">
            <a:noAutofit/>
          </a:bodyPr>
          <a:lstStyle/>
          <a:p>
            <a:pPr marL="0" marR="0" lvl="0" indent="0" algn="ctr" rtl="0">
              <a:lnSpc>
                <a:spcPts val="1680"/>
              </a:lnSpc>
              <a:spcBef>
                <a:spcPts val="0"/>
              </a:spcBef>
              <a:spcAft>
                <a:spcPts val="0"/>
              </a:spcAft>
              <a:buClr>
                <a:srgbClr val="000000"/>
              </a:buClr>
              <a:buSzPts val="1400"/>
              <a:buFont typeface="Arial"/>
              <a:buNone/>
            </a:pPr>
            <a:endParaRPr sz="1400" b="0" i="0" u="none" strike="noStrike" cap="none">
              <a:solidFill>
                <a:srgbClr val="000000"/>
              </a:solidFill>
              <a:latin typeface="Atkinson Hyperlegible Next"/>
              <a:ea typeface="Atkinson Hyperlegible Next"/>
              <a:cs typeface="Atkinson Hyperlegible Next"/>
              <a:sym typeface="Atkinson Hyperlegible Next"/>
            </a:endParaRPr>
          </a:p>
        </p:txBody>
      </p:sp>
      <p:sp>
        <p:nvSpPr>
          <p:cNvPr id="157" name="Decorative box">
            <a:extLst>
              <a:ext uri="{C183D7F6-B498-43B3-948B-1728B52AA6E4}">
                <adec:decorative xmlns:adec="http://schemas.microsoft.com/office/drawing/2017/decorative" val="1"/>
              </a:ext>
            </a:extLst>
          </p:cNvPr>
          <p:cNvSpPr/>
          <p:nvPr/>
        </p:nvSpPr>
        <p:spPr>
          <a:xfrm>
            <a:off x="687150" y="2622135"/>
            <a:ext cx="7769700" cy="1404600"/>
          </a:xfrm>
          <a:prstGeom prst="roundRect">
            <a:avLst>
              <a:gd name="adj" fmla="val 8333"/>
            </a:avLst>
          </a:prstGeom>
          <a:solidFill>
            <a:schemeClr val="lt1"/>
          </a:solidFill>
          <a:ln>
            <a:noFill/>
          </a:ln>
        </p:spPr>
        <p:txBody>
          <a:bodyPr spcFirstLastPara="1" wrap="square" lIns="91425" tIns="91425" rIns="91425" bIns="91425" anchor="ctr" anchorCtr="0">
            <a:noAutofit/>
          </a:bodyPr>
          <a:lstStyle/>
          <a:p>
            <a:pPr marL="0" marR="0" lvl="0" indent="0" algn="ctr" rtl="0">
              <a:lnSpc>
                <a:spcPts val="1680"/>
              </a:lnSpc>
              <a:spcBef>
                <a:spcPts val="0"/>
              </a:spcBef>
              <a:spcAft>
                <a:spcPts val="0"/>
              </a:spcAft>
              <a:buClr>
                <a:srgbClr val="000000"/>
              </a:buClr>
              <a:buSzPts val="1400"/>
              <a:buFont typeface="Arial"/>
              <a:buNone/>
            </a:pPr>
            <a:endParaRPr sz="1400" b="0" i="0" u="none" strike="noStrike" cap="none">
              <a:solidFill>
                <a:srgbClr val="000000"/>
              </a:solidFill>
              <a:latin typeface="Atkinson Hyperlegible Next"/>
              <a:ea typeface="Atkinson Hyperlegible Next"/>
              <a:cs typeface="Atkinson Hyperlegible Next"/>
              <a:sym typeface="Atkinson Hyperlegible Next"/>
            </a:endParaRPr>
          </a:p>
        </p:txBody>
      </p:sp>
      <p:sp>
        <p:nvSpPr>
          <p:cNvPr id="153" name="Title"/>
          <p:cNvSpPr txBox="1">
            <a:spLocks noGrp="1"/>
          </p:cNvSpPr>
          <p:nvPr>
            <p:ph type="ctrTitle"/>
          </p:nvPr>
        </p:nvSpPr>
        <p:spPr>
          <a:xfrm>
            <a:off x="1365600" y="238378"/>
            <a:ext cx="6412800" cy="717300"/>
          </a:xfrm>
          <a:prstGeom prst="rect">
            <a:avLst/>
          </a:prstGeom>
          <a:noFill/>
          <a:ln>
            <a:noFill/>
          </a:ln>
        </p:spPr>
        <p:txBody>
          <a:bodyPr spcFirstLastPara="1" wrap="square" lIns="91425" tIns="91425" rIns="91425" bIns="91425" anchor="ctr" anchorCtr="0">
            <a:noAutofit/>
          </a:bodyPr>
          <a:lstStyle/>
          <a:p>
            <a:pPr marL="0" lvl="0" indent="0" algn="ctr" rtl="0">
              <a:lnSpc>
                <a:spcPts val="4800"/>
              </a:lnSpc>
              <a:spcBef>
                <a:spcPts val="0"/>
              </a:spcBef>
              <a:spcAft>
                <a:spcPts val="0"/>
              </a:spcAft>
              <a:buSzPts val="990"/>
              <a:buNone/>
            </a:pPr>
            <a:r>
              <a:rPr lang="en-GB" sz="4000" b="1">
                <a:latin typeface="Atkinson Hyperlegible Next"/>
                <a:ea typeface="Atkinson Hyperlegible Next"/>
                <a:cs typeface="Atkinson Hyperlegible Next"/>
                <a:sym typeface="Atkinson Hyperlegible Next"/>
              </a:rPr>
              <a:t>Inclusive Language</a:t>
            </a:r>
            <a:endParaRPr sz="4000" b="1">
              <a:latin typeface="Atkinson Hyperlegible Next"/>
              <a:ea typeface="Atkinson Hyperlegible Next"/>
              <a:cs typeface="Atkinson Hyperlegible Next"/>
              <a:sym typeface="Atkinson Hyperlegible Next"/>
            </a:endParaRPr>
          </a:p>
        </p:txBody>
      </p:sp>
      <p:sp>
        <p:nvSpPr>
          <p:cNvPr id="155" name="What is it for? heading"/>
          <p:cNvSpPr txBox="1"/>
          <p:nvPr/>
        </p:nvSpPr>
        <p:spPr>
          <a:xfrm>
            <a:off x="687300" y="1090444"/>
            <a:ext cx="1605600" cy="1404600"/>
          </a:xfrm>
          <a:prstGeom prst="rect">
            <a:avLst/>
          </a:prstGeom>
          <a:noFill/>
          <a:ln>
            <a:noFill/>
          </a:ln>
        </p:spPr>
        <p:txBody>
          <a:bodyPr spcFirstLastPara="1" wrap="square" lIns="91425" tIns="91425" rIns="91425" bIns="91425" anchor="ctr" anchorCtr="0">
            <a:noAutofit/>
          </a:bodyPr>
          <a:lstStyle/>
          <a:p>
            <a:pPr marL="72000" marR="72000" lvl="0" indent="0" algn="ctr" rtl="0">
              <a:lnSpc>
                <a:spcPts val="2640"/>
              </a:lnSpc>
              <a:spcBef>
                <a:spcPts val="0"/>
              </a:spcBef>
              <a:spcAft>
                <a:spcPts val="0"/>
              </a:spcAft>
              <a:buClr>
                <a:srgbClr val="000000"/>
              </a:buClr>
              <a:buSzPts val="2200"/>
              <a:buFont typeface="Arial"/>
              <a:buNone/>
            </a:pPr>
            <a:r>
              <a:rPr lang="en-GB" sz="2200" b="1" i="0" u="none" strike="noStrike" cap="none">
                <a:solidFill>
                  <a:schemeClr val="dk1"/>
                </a:solidFill>
                <a:latin typeface="Atkinson Hyperlegible Next"/>
                <a:ea typeface="Atkinson Hyperlegible Next"/>
                <a:cs typeface="Atkinson Hyperlegible Next"/>
                <a:sym typeface="Atkinson Hyperlegible Next"/>
              </a:rPr>
              <a:t>What is it for?</a:t>
            </a:r>
            <a:endParaRPr sz="2200" b="1" i="0" u="none" strike="noStrike" cap="none">
              <a:solidFill>
                <a:schemeClr val="dk2"/>
              </a:solidFill>
              <a:latin typeface="Atkinson Hyperlegible Next"/>
              <a:ea typeface="Atkinson Hyperlegible Next"/>
              <a:cs typeface="Atkinson Hyperlegible Next"/>
              <a:sym typeface="Atkinson Hyperlegible Next"/>
            </a:endParaRPr>
          </a:p>
        </p:txBody>
      </p:sp>
      <p:sp>
        <p:nvSpPr>
          <p:cNvPr id="156" name="What is it for? text"/>
          <p:cNvSpPr txBox="1"/>
          <p:nvPr/>
        </p:nvSpPr>
        <p:spPr>
          <a:xfrm>
            <a:off x="2292900" y="1090444"/>
            <a:ext cx="6163800" cy="1404600"/>
          </a:xfrm>
          <a:prstGeom prst="rect">
            <a:avLst/>
          </a:prstGeom>
          <a:noFill/>
          <a:ln>
            <a:noFill/>
          </a:ln>
        </p:spPr>
        <p:txBody>
          <a:bodyPr spcFirstLastPara="1" wrap="square" lIns="91425" tIns="91425" rIns="91425" bIns="91425" anchor="ctr" anchorCtr="0">
            <a:noAutofit/>
          </a:bodyPr>
          <a:lstStyle/>
          <a:p>
            <a:pPr marL="0" marR="180000" lvl="0" indent="0" algn="l" rtl="0">
              <a:lnSpc>
                <a:spcPts val="1150"/>
              </a:lnSpc>
              <a:spcBef>
                <a:spcPts val="0"/>
              </a:spcBef>
              <a:spcAft>
                <a:spcPts val="600"/>
              </a:spcAft>
              <a:buNone/>
            </a:pPr>
            <a:r>
              <a:rPr lang="en-GB" sz="1000" dirty="0">
                <a:solidFill>
                  <a:schemeClr val="dk1"/>
                </a:solidFill>
                <a:latin typeface="Atkinson Hyperlegible Next"/>
                <a:ea typeface="Atkinson Hyperlegible Next"/>
                <a:cs typeface="Atkinson Hyperlegible Next"/>
                <a:sym typeface="Atkinson Hyperlegible Next"/>
              </a:rPr>
              <a:t>Inclusive language means using words that respect everyone. It avoids words that leave out, sideline, or put down groups of people, for example, because of disability, race, gender, sexuality, age, or wealth.</a:t>
            </a:r>
            <a:endParaRPr sz="1000" dirty="0">
              <a:solidFill>
                <a:schemeClr val="dk1"/>
              </a:solidFill>
              <a:latin typeface="Atkinson Hyperlegible Next"/>
              <a:ea typeface="Atkinson Hyperlegible Next"/>
              <a:cs typeface="Atkinson Hyperlegible Next"/>
              <a:sym typeface="Atkinson Hyperlegible Next"/>
            </a:endParaRPr>
          </a:p>
          <a:p>
            <a:pPr marL="457200" marR="180000" lvl="0" indent="-292100" algn="l" rtl="0">
              <a:lnSpc>
                <a:spcPts val="1150"/>
              </a:lnSpc>
              <a:spcBef>
                <a:spcPts val="600"/>
              </a:spcBef>
              <a:spcAft>
                <a:spcPts val="0"/>
              </a:spcAft>
              <a:buClr>
                <a:schemeClr val="dk1"/>
              </a:buClr>
              <a:buSzPts val="1000"/>
              <a:buFont typeface="Atkinson Hyperlegible Next"/>
              <a:buChar char="●"/>
            </a:pPr>
            <a:r>
              <a:rPr lang="en-GB" sz="1000" dirty="0">
                <a:solidFill>
                  <a:schemeClr val="dk1"/>
                </a:solidFill>
                <a:latin typeface="Atkinson Hyperlegible Next"/>
                <a:ea typeface="Atkinson Hyperlegible Next"/>
                <a:cs typeface="Atkinson Hyperlegible Next"/>
                <a:sym typeface="Atkinson Hyperlegible Next"/>
              </a:rPr>
              <a:t>Ableist language (e.g., 'lame', 'crazy', 'blind spot') uses disability as a negative metaphor</a:t>
            </a:r>
            <a:endParaRPr sz="1000" dirty="0">
              <a:solidFill>
                <a:schemeClr val="dk1"/>
              </a:solidFill>
              <a:latin typeface="Atkinson Hyperlegible Next"/>
              <a:ea typeface="Atkinson Hyperlegible Next"/>
              <a:cs typeface="Atkinson Hyperlegible Next"/>
              <a:sym typeface="Atkinson Hyperlegible Next"/>
            </a:endParaRPr>
          </a:p>
          <a:p>
            <a:pPr marL="457200" marR="180000" lvl="0" indent="-292100" algn="l" rtl="0">
              <a:lnSpc>
                <a:spcPts val="1150"/>
              </a:lnSpc>
              <a:spcBef>
                <a:spcPts val="0"/>
              </a:spcBef>
              <a:spcAft>
                <a:spcPts val="0"/>
              </a:spcAft>
              <a:buClr>
                <a:schemeClr val="dk1"/>
              </a:buClr>
              <a:buSzPts val="1000"/>
              <a:buFont typeface="Atkinson Hyperlegible Next"/>
              <a:buChar char="●"/>
            </a:pPr>
            <a:r>
              <a:rPr lang="en-GB" sz="1000" dirty="0">
                <a:solidFill>
                  <a:schemeClr val="dk1"/>
                </a:solidFill>
                <a:latin typeface="Atkinson Hyperlegible Next"/>
                <a:ea typeface="Atkinson Hyperlegible Next"/>
                <a:cs typeface="Atkinson Hyperlegible Next"/>
                <a:sym typeface="Atkinson Hyperlegible Next"/>
              </a:rPr>
              <a:t>Biased or gendered terms (e.g., 'salesman', 'guys') can exclude people</a:t>
            </a:r>
            <a:endParaRPr sz="1000" dirty="0">
              <a:solidFill>
                <a:schemeClr val="dk1"/>
              </a:solidFill>
              <a:latin typeface="Atkinson Hyperlegible Next"/>
              <a:ea typeface="Atkinson Hyperlegible Next"/>
              <a:cs typeface="Atkinson Hyperlegible Next"/>
              <a:sym typeface="Atkinson Hyperlegible Next"/>
            </a:endParaRPr>
          </a:p>
          <a:p>
            <a:pPr marL="457200" marR="180000" lvl="0" indent="-292100" algn="l" rtl="0">
              <a:lnSpc>
                <a:spcPts val="1150"/>
              </a:lnSpc>
              <a:spcBef>
                <a:spcPts val="0"/>
              </a:spcBef>
              <a:spcAft>
                <a:spcPts val="0"/>
              </a:spcAft>
              <a:buClr>
                <a:schemeClr val="dk1"/>
              </a:buClr>
              <a:buSzPts val="1000"/>
              <a:buFont typeface="Atkinson Hyperlegible Next"/>
              <a:buChar char="●"/>
            </a:pPr>
            <a:r>
              <a:rPr lang="en-GB" sz="1000" dirty="0">
                <a:solidFill>
                  <a:schemeClr val="dk1"/>
                </a:solidFill>
                <a:latin typeface="Atkinson Hyperlegible Next"/>
                <a:ea typeface="Atkinson Hyperlegible Next"/>
                <a:cs typeface="Atkinson Hyperlegible Next"/>
                <a:sym typeface="Atkinson Hyperlegible Next"/>
              </a:rPr>
              <a:t>Overly complex jargon or idioms can be significant barriers</a:t>
            </a:r>
            <a:endParaRPr sz="1000" dirty="0">
              <a:solidFill>
                <a:schemeClr val="dk1"/>
              </a:solidFill>
              <a:latin typeface="Atkinson Hyperlegible Next"/>
              <a:ea typeface="Atkinson Hyperlegible Next"/>
              <a:cs typeface="Atkinson Hyperlegible Next"/>
              <a:sym typeface="Atkinson Hyperlegible Next"/>
            </a:endParaRPr>
          </a:p>
          <a:p>
            <a:pPr marL="457200" marR="180000" lvl="0" indent="-292100" algn="l" rtl="0">
              <a:lnSpc>
                <a:spcPts val="1150"/>
              </a:lnSpc>
              <a:spcBef>
                <a:spcPts val="0"/>
              </a:spcBef>
              <a:spcAft>
                <a:spcPts val="0"/>
              </a:spcAft>
              <a:buClr>
                <a:schemeClr val="dk1"/>
              </a:buClr>
              <a:buSzPts val="1000"/>
              <a:buFont typeface="Atkinson Hyperlegible Next"/>
              <a:buChar char="●"/>
            </a:pPr>
            <a:r>
              <a:rPr lang="en-GB" sz="1000" dirty="0">
                <a:solidFill>
                  <a:schemeClr val="dk1"/>
                </a:solidFill>
                <a:latin typeface="Atkinson Hyperlegible Next"/>
                <a:ea typeface="Atkinson Hyperlegible Next"/>
                <a:cs typeface="Atkinson Hyperlegible Next"/>
                <a:sym typeface="Atkinson Hyperlegible Next"/>
              </a:rPr>
              <a:t>Using labels (e.g., 'the disabled') defines people by their condition</a:t>
            </a:r>
            <a:endParaRPr sz="1000" dirty="0">
              <a:solidFill>
                <a:schemeClr val="dk1"/>
              </a:solidFill>
              <a:latin typeface="Atkinson Hyperlegible Next"/>
              <a:ea typeface="Atkinson Hyperlegible Next"/>
              <a:cs typeface="Atkinson Hyperlegible Next"/>
              <a:sym typeface="Atkinson Hyperlegible Next"/>
            </a:endParaRPr>
          </a:p>
        </p:txBody>
      </p:sp>
      <p:sp>
        <p:nvSpPr>
          <p:cNvPr id="158" name="How to support it heading"/>
          <p:cNvSpPr txBox="1"/>
          <p:nvPr/>
        </p:nvSpPr>
        <p:spPr>
          <a:xfrm>
            <a:off x="687150" y="2622222"/>
            <a:ext cx="1605600" cy="1404600"/>
          </a:xfrm>
          <a:prstGeom prst="rect">
            <a:avLst/>
          </a:prstGeom>
          <a:noFill/>
          <a:ln>
            <a:noFill/>
          </a:ln>
        </p:spPr>
        <p:txBody>
          <a:bodyPr spcFirstLastPara="1" wrap="square" lIns="91425" tIns="91425" rIns="91425" bIns="91425" anchor="ctr" anchorCtr="0">
            <a:noAutofit/>
          </a:bodyPr>
          <a:lstStyle/>
          <a:p>
            <a:pPr marL="72000" marR="72000" lvl="0" indent="0" algn="ctr" rtl="0">
              <a:lnSpc>
                <a:spcPts val="2640"/>
              </a:lnSpc>
              <a:spcBef>
                <a:spcPts val="0"/>
              </a:spcBef>
              <a:spcAft>
                <a:spcPts val="0"/>
              </a:spcAft>
              <a:buClr>
                <a:srgbClr val="000000"/>
              </a:buClr>
              <a:buSzPts val="2200"/>
              <a:buFont typeface="Arial"/>
              <a:buNone/>
            </a:pPr>
            <a:r>
              <a:rPr lang="en-GB" sz="2200" b="1" i="0" u="none" strike="noStrike" cap="none">
                <a:solidFill>
                  <a:schemeClr val="dk1"/>
                </a:solidFill>
                <a:latin typeface="Atkinson Hyperlegible Next"/>
                <a:ea typeface="Atkinson Hyperlegible Next"/>
                <a:cs typeface="Atkinson Hyperlegible Next"/>
                <a:sym typeface="Atkinson Hyperlegible Next"/>
              </a:rPr>
              <a:t>How to support it</a:t>
            </a:r>
            <a:endParaRPr sz="2200" b="1" i="0" u="none" strike="noStrike" cap="none">
              <a:solidFill>
                <a:schemeClr val="dk2"/>
              </a:solidFill>
              <a:latin typeface="Atkinson Hyperlegible Next"/>
              <a:ea typeface="Atkinson Hyperlegible Next"/>
              <a:cs typeface="Atkinson Hyperlegible Next"/>
              <a:sym typeface="Atkinson Hyperlegible Next"/>
            </a:endParaRPr>
          </a:p>
        </p:txBody>
      </p:sp>
      <p:sp>
        <p:nvSpPr>
          <p:cNvPr id="159" name="How to support it text"/>
          <p:cNvSpPr txBox="1"/>
          <p:nvPr/>
        </p:nvSpPr>
        <p:spPr>
          <a:xfrm>
            <a:off x="2293050" y="2622147"/>
            <a:ext cx="6163800" cy="1404600"/>
          </a:xfrm>
          <a:prstGeom prst="rect">
            <a:avLst/>
          </a:prstGeom>
          <a:noFill/>
          <a:ln>
            <a:noFill/>
          </a:ln>
        </p:spPr>
        <p:txBody>
          <a:bodyPr spcFirstLastPara="1" wrap="square" lIns="91425" tIns="91425" rIns="91425" bIns="91425" anchor="ctr" anchorCtr="0">
            <a:noAutofit/>
          </a:bodyPr>
          <a:lstStyle/>
          <a:p>
            <a:pPr marL="457200" marR="180000" lvl="0" indent="-292100" algn="l" rtl="0">
              <a:lnSpc>
                <a:spcPts val="1150"/>
              </a:lnSpc>
              <a:spcBef>
                <a:spcPts val="0"/>
              </a:spcBef>
              <a:spcAft>
                <a:spcPts val="0"/>
              </a:spcAft>
              <a:buClr>
                <a:schemeClr val="dk1"/>
              </a:buClr>
              <a:buSzPts val="1000"/>
              <a:buFont typeface="Atkinson Hyperlegible Next"/>
              <a:buChar char="●"/>
            </a:pPr>
            <a:r>
              <a:rPr lang="en-GB" sz="1000" dirty="0">
                <a:solidFill>
                  <a:schemeClr val="dk1"/>
                </a:solidFill>
                <a:latin typeface="Atkinson Hyperlegible Next"/>
                <a:ea typeface="Atkinson Hyperlegible Next"/>
                <a:cs typeface="Atkinson Hyperlegible Next"/>
                <a:sym typeface="Atkinson Hyperlegible Next"/>
              </a:rPr>
              <a:t>Use person-first language (e.g., 'a person with vision loss') unless people prefer identity-first (e.g., 'an autistic person'), as the Deaf community generally does</a:t>
            </a:r>
            <a:endParaRPr sz="1000" dirty="0">
              <a:solidFill>
                <a:schemeClr val="dk1"/>
              </a:solidFill>
              <a:latin typeface="Atkinson Hyperlegible Next"/>
              <a:ea typeface="Atkinson Hyperlegible Next"/>
              <a:cs typeface="Atkinson Hyperlegible Next"/>
              <a:sym typeface="Atkinson Hyperlegible Next"/>
            </a:endParaRPr>
          </a:p>
          <a:p>
            <a:pPr marL="457200" marR="180000" lvl="0" indent="-292100" algn="l" rtl="0">
              <a:lnSpc>
                <a:spcPts val="1150"/>
              </a:lnSpc>
              <a:spcBef>
                <a:spcPts val="0"/>
              </a:spcBef>
              <a:spcAft>
                <a:spcPts val="0"/>
              </a:spcAft>
              <a:buClr>
                <a:schemeClr val="dk1"/>
              </a:buClr>
              <a:buSzPts val="1000"/>
              <a:buFont typeface="Atkinson Hyperlegible Next"/>
              <a:buChar char="●"/>
            </a:pPr>
            <a:r>
              <a:rPr lang="en-GB" sz="1000" dirty="0">
                <a:solidFill>
                  <a:schemeClr val="dk1"/>
                </a:solidFill>
                <a:latin typeface="Atkinson Hyperlegible Next"/>
                <a:ea typeface="Atkinson Hyperlegible Next"/>
                <a:cs typeface="Atkinson Hyperlegible Next"/>
                <a:sym typeface="Atkinson Hyperlegible Next"/>
              </a:rPr>
              <a:t>Avoid ableist metaphors. Instead of 'fell on deaf ears', say 'the feedback was ignored'</a:t>
            </a:r>
            <a:endParaRPr sz="1000" dirty="0">
              <a:solidFill>
                <a:schemeClr val="dk1"/>
              </a:solidFill>
              <a:latin typeface="Atkinson Hyperlegible Next"/>
              <a:ea typeface="Atkinson Hyperlegible Next"/>
              <a:cs typeface="Atkinson Hyperlegible Next"/>
              <a:sym typeface="Atkinson Hyperlegible Next"/>
            </a:endParaRPr>
          </a:p>
          <a:p>
            <a:pPr marL="457200" marR="180000" lvl="0" indent="-292100" algn="l" rtl="0">
              <a:lnSpc>
                <a:spcPts val="1150"/>
              </a:lnSpc>
              <a:spcBef>
                <a:spcPts val="0"/>
              </a:spcBef>
              <a:spcAft>
                <a:spcPts val="0"/>
              </a:spcAft>
              <a:buClr>
                <a:schemeClr val="dk1"/>
              </a:buClr>
              <a:buSzPts val="1000"/>
              <a:buFont typeface="Atkinson Hyperlegible Next"/>
              <a:buChar char="●"/>
            </a:pPr>
            <a:r>
              <a:rPr lang="en-GB" sz="1000" dirty="0">
                <a:solidFill>
                  <a:schemeClr val="dk1"/>
                </a:solidFill>
                <a:latin typeface="Atkinson Hyperlegible Next"/>
                <a:ea typeface="Atkinson Hyperlegible Next"/>
                <a:cs typeface="Atkinson Hyperlegible Next"/>
                <a:sym typeface="Atkinson Hyperlegible Next"/>
              </a:rPr>
              <a:t>Use neutral terms like 'everyone', 'team', or 'you all' instead of 'guys'</a:t>
            </a:r>
            <a:endParaRPr sz="1000" dirty="0">
              <a:solidFill>
                <a:schemeClr val="dk1"/>
              </a:solidFill>
              <a:latin typeface="Atkinson Hyperlegible Next"/>
              <a:ea typeface="Atkinson Hyperlegible Next"/>
              <a:cs typeface="Atkinson Hyperlegible Next"/>
              <a:sym typeface="Atkinson Hyperlegible Next"/>
            </a:endParaRPr>
          </a:p>
          <a:p>
            <a:pPr marL="457200" marR="180000" lvl="0" indent="-292100" algn="l" rtl="0">
              <a:lnSpc>
                <a:spcPts val="1150"/>
              </a:lnSpc>
              <a:spcBef>
                <a:spcPts val="0"/>
              </a:spcBef>
              <a:spcAft>
                <a:spcPts val="0"/>
              </a:spcAft>
              <a:buClr>
                <a:schemeClr val="dk1"/>
              </a:buClr>
              <a:buSzPts val="1000"/>
              <a:buFont typeface="Atkinson Hyperlegible Next"/>
              <a:buChar char="●"/>
            </a:pPr>
            <a:r>
              <a:rPr lang="en-GB" sz="1000" dirty="0">
                <a:solidFill>
                  <a:schemeClr val="dk1"/>
                </a:solidFill>
                <a:latin typeface="Atkinson Hyperlegible Next"/>
                <a:ea typeface="Atkinson Hyperlegible Next"/>
                <a:cs typeface="Atkinson Hyperlegible Next"/>
                <a:sym typeface="Atkinson Hyperlegible Next"/>
              </a:rPr>
              <a:t>Be specific and clear. Avoid jargon and write in plain language</a:t>
            </a:r>
            <a:endParaRPr sz="1000" dirty="0">
              <a:solidFill>
                <a:schemeClr val="dk1"/>
              </a:solidFill>
              <a:latin typeface="Atkinson Hyperlegible Next"/>
              <a:ea typeface="Atkinson Hyperlegible Next"/>
              <a:cs typeface="Atkinson Hyperlegible Next"/>
              <a:sym typeface="Atkinson Hyperlegible Next"/>
            </a:endParaRPr>
          </a:p>
        </p:txBody>
      </p:sp>
      <p:sp>
        <p:nvSpPr>
          <p:cNvPr id="160" name="Useful links heading"/>
          <p:cNvSpPr txBox="1"/>
          <p:nvPr/>
        </p:nvSpPr>
        <p:spPr>
          <a:xfrm>
            <a:off x="687150" y="4153850"/>
            <a:ext cx="1605600" cy="717300"/>
          </a:xfrm>
          <a:prstGeom prst="rect">
            <a:avLst/>
          </a:prstGeom>
          <a:noFill/>
          <a:ln>
            <a:noFill/>
          </a:ln>
        </p:spPr>
        <p:txBody>
          <a:bodyPr spcFirstLastPara="1" wrap="square" lIns="91425" tIns="91425" rIns="91425" bIns="91425" anchor="ctr" anchorCtr="0">
            <a:noAutofit/>
          </a:bodyPr>
          <a:lstStyle/>
          <a:p>
            <a:pPr marL="72000" marR="72000" lvl="0" indent="0" algn="ctr" rtl="0">
              <a:lnSpc>
                <a:spcPts val="2640"/>
              </a:lnSpc>
              <a:spcBef>
                <a:spcPts val="0"/>
              </a:spcBef>
              <a:spcAft>
                <a:spcPts val="0"/>
              </a:spcAft>
              <a:buClr>
                <a:srgbClr val="000000"/>
              </a:buClr>
              <a:buSzPts val="2200"/>
              <a:buFont typeface="Arial"/>
              <a:buNone/>
            </a:pPr>
            <a:r>
              <a:rPr lang="en-GB" sz="2200" b="1" i="0" u="none" strike="noStrike" cap="none">
                <a:solidFill>
                  <a:schemeClr val="dk1"/>
                </a:solidFill>
                <a:latin typeface="Atkinson Hyperlegible Next"/>
                <a:ea typeface="Atkinson Hyperlegible Next"/>
                <a:cs typeface="Atkinson Hyperlegible Next"/>
                <a:sym typeface="Atkinson Hyperlegible Next"/>
              </a:rPr>
              <a:t>Useful Links</a:t>
            </a:r>
            <a:endParaRPr sz="2200" b="1" i="0" u="none" strike="noStrike" cap="none">
              <a:solidFill>
                <a:schemeClr val="dk2"/>
              </a:solidFill>
              <a:latin typeface="Atkinson Hyperlegible Next"/>
              <a:ea typeface="Atkinson Hyperlegible Next"/>
              <a:cs typeface="Atkinson Hyperlegible Next"/>
              <a:sym typeface="Atkinson Hyperlegible Next"/>
            </a:endParaRPr>
          </a:p>
        </p:txBody>
      </p:sp>
      <p:sp>
        <p:nvSpPr>
          <p:cNvPr id="161" name="Useful links text"/>
          <p:cNvSpPr txBox="1"/>
          <p:nvPr/>
        </p:nvSpPr>
        <p:spPr>
          <a:xfrm>
            <a:off x="2293050" y="4153850"/>
            <a:ext cx="6163800" cy="717300"/>
          </a:xfrm>
          <a:prstGeom prst="rect">
            <a:avLst/>
          </a:prstGeom>
          <a:noFill/>
          <a:ln>
            <a:noFill/>
          </a:ln>
        </p:spPr>
        <p:txBody>
          <a:bodyPr spcFirstLastPara="1" wrap="square" lIns="91425" tIns="91425" rIns="91425" bIns="91425" anchor="ctr" anchorCtr="0">
            <a:noAutofit/>
          </a:bodyPr>
          <a:lstStyle/>
          <a:p>
            <a:pPr marL="0" lvl="0" indent="0" algn="l" rtl="0">
              <a:lnSpc>
                <a:spcPts val="1400"/>
              </a:lnSpc>
              <a:spcBef>
                <a:spcPts val="0"/>
              </a:spcBef>
              <a:spcAft>
                <a:spcPts val="0"/>
              </a:spcAft>
              <a:buNone/>
            </a:pPr>
            <a:r>
              <a:rPr lang="en-GB" sz="1000" u="sng">
                <a:solidFill>
                  <a:schemeClr val="accent5"/>
                </a:solidFill>
                <a:latin typeface="Atkinson Hyperlegible Next"/>
                <a:ea typeface="Atkinson Hyperlegible Next"/>
                <a:cs typeface="Atkinson Hyperlegible Next"/>
                <a:sym typeface="Atkinson Hyperlegible Next"/>
                <a:hlinkClick r:id="rId3">
                  <a:extLst>
                    <a:ext uri="{A12FA001-AC4F-418D-AE19-62706E023703}">
                      <ahyp:hlinkClr xmlns:ahyp="http://schemas.microsoft.com/office/drawing/2018/hyperlinkcolor" val="tx"/>
                    </a:ext>
                  </a:extLst>
                </a:hlinkClick>
              </a:rPr>
              <a:t>Home Office Design System: Inclusive language</a:t>
            </a:r>
          </a:p>
          <a:p>
            <a:pPr marL="0" lvl="0" indent="0" algn="l" rtl="0">
              <a:lnSpc>
                <a:spcPts val="1400"/>
              </a:lnSpc>
              <a:spcBef>
                <a:spcPts val="0"/>
              </a:spcBef>
              <a:spcAft>
                <a:spcPts val="0"/>
              </a:spcAft>
              <a:buNone/>
            </a:pPr>
            <a:r>
              <a:rPr lang="en-GB" sz="1000" u="sng">
                <a:solidFill>
                  <a:schemeClr val="accent5"/>
                </a:solidFill>
                <a:latin typeface="Atkinson Hyperlegible Next"/>
                <a:ea typeface="Atkinson Hyperlegible Next"/>
                <a:cs typeface="Atkinson Hyperlegible Next"/>
                <a:sym typeface="Atkinson Hyperlegible Next"/>
                <a:hlinkClick r:id="rId4">
                  <a:extLst>
                    <a:ext uri="{A12FA001-AC4F-418D-AE19-62706E023703}">
                      <ahyp:hlinkClr xmlns:ahyp="http://schemas.microsoft.com/office/drawing/2018/hyperlinkcolor" val="tx"/>
                    </a:ext>
                  </a:extLst>
                </a:hlinkClick>
              </a:rPr>
              <a:t>Harder than you think: developing an inclusive language guide</a:t>
            </a:r>
          </a:p>
          <a:p>
            <a:pPr marL="0" lvl="0" indent="0" algn="l" rtl="0">
              <a:lnSpc>
                <a:spcPts val="1400"/>
              </a:lnSpc>
              <a:spcBef>
                <a:spcPts val="0"/>
              </a:spcBef>
              <a:spcAft>
                <a:spcPts val="0"/>
              </a:spcAft>
              <a:buNone/>
            </a:pPr>
            <a:r>
              <a:rPr lang="en-GB" sz="1000" u="sng">
                <a:solidFill>
                  <a:schemeClr val="accent5"/>
                </a:solidFill>
                <a:latin typeface="Atkinson Hyperlegible Next"/>
                <a:ea typeface="Atkinson Hyperlegible Next"/>
                <a:cs typeface="Atkinson Hyperlegible Next"/>
                <a:sym typeface="Atkinson Hyperlegible Next"/>
                <a:hlinkClick r:id="rId5">
                  <a:extLst>
                    <a:ext uri="{A12FA001-AC4F-418D-AE19-62706E023703}">
                      <ahyp:hlinkClr xmlns:ahyp="http://schemas.microsoft.com/office/drawing/2018/hyperlinkcolor" val="tx"/>
                    </a:ext>
                  </a:extLst>
                </a:hlinkClick>
              </a:rPr>
              <a:t>The Quick Guide to Inclusive Language</a:t>
            </a:r>
          </a:p>
        </p:txBody>
      </p:sp>
      <p:sp>
        <p:nvSpPr>
          <p:cNvPr id="162" name="Site link"/>
          <p:cNvSpPr txBox="1"/>
          <p:nvPr/>
        </p:nvSpPr>
        <p:spPr>
          <a:xfrm>
            <a:off x="6170850" y="4914900"/>
            <a:ext cx="2286000" cy="182880"/>
          </a:xfrm>
          <a:prstGeom prst="rect">
            <a:avLst/>
          </a:prstGeom>
          <a:noFill/>
        </p:spPr>
        <p:txBody>
          <a:bodyPr wrap="none" lIns="0" tIns="0" rIns="0" bIns="0" anchor="b">
            <a:noAutofit/>
          </a:bodyPr>
          <a:lstStyle/>
          <a:p>
            <a:pPr algn="r"/>
            <a:r>
              <a:rPr lang="en-GB" sz="1100" u="sng">
                <a:solidFill>
                  <a:srgbClr val="3F1A70"/>
                </a:solidFill>
                <a:latin typeface="Atkinson Hyperlegible Next"/>
                <a:cs typeface="Atkinson Hyperlegible Next"/>
                <a:hlinkClick r:id="rId6">
                  <a:extLst>
                    <a:ext uri="{A12FA001-AC4F-418D-AE19-62706E023703}">
                      <ahyp:hlinkClr xmlns:ahyp="http://schemas.microsoft.com/office/drawing/2018/hyperlinkcolor" val="tx"/>
                    </a:ext>
                  </a:extLst>
                </a:hlinkClick>
              </a:rPr>
              <a:t>AbiHarrisonNye.dev</a:t>
            </a:r>
          </a:p>
        </p:txBody>
      </p:sp>
    </p:spTree>
  </p:cSld>
  <p:clrMapOvr>
    <a:masterClrMapping/>
  </p:clrMapOvr>
</p:sld>
</file>

<file path=ppt/theme/theme1.xml><?xml version="1.0" encoding="utf-8"?>
<a:theme xmlns:a="http://schemas.openxmlformats.org/drawingml/2006/main" name="Simple Light">
  <a:themeElements>
    <a:clrScheme name="Simple Light">
      <a:dk1>
        <a:srgbClr val="000000"/>
      </a:dk1>
      <a:lt1>
        <a:srgbClr val="FFFFFF"/>
      </a:lt1>
      <a:dk2>
        <a:srgbClr val="595959"/>
      </a:dk2>
      <a:lt2>
        <a:srgbClr val="EEEEEE"/>
      </a:lt2>
      <a:accent1>
        <a:srgbClr val="4285F4"/>
      </a:accent1>
      <a:accent2>
        <a:srgbClr val="212121"/>
      </a:accent2>
      <a:accent3>
        <a:srgbClr val="78909C"/>
      </a:accent3>
      <a:accent4>
        <a:srgbClr val="FFAB40"/>
      </a:accent4>
      <a:accent5>
        <a:srgbClr val="5B2A99"/>
      </a:accent5>
      <a:accent6>
        <a:srgbClr val="EEFF41"/>
      </a:accent6>
      <a:hlink>
        <a:srgbClr val="5B2A99"/>
      </a:hlink>
      <a:folHlink>
        <a:srgbClr val="5B2A99"/>
      </a:folHlink>
    </a:clrScheme>
    <a:fontScheme name="Office">
      <a:majorFont>
        <a:latin typeface="Atkinson Hyperlegible Nex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tkinson Hyperlegible Next"/>
        <a:ea typeface=""/>
        <a:cs typeface=""/>
        <a:font script="Jpan" typeface="ＭＳ Ｐゴシック"/>
        <a:font script="Hang" typeface="맑은 고딕"/>
        <a:font script="Hans" typeface="宋体"/>
        <a:font script="Hant" typeface="新細明體"/>
        <a:font script="Arab" typeface="Atkinson Hyperlegible Next"/>
        <a:font script="Hebr" typeface="Atkinson Hyperlegible Next"/>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tkinson Hyperlegible Next"/>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tkinson Hyperlegible Nex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tkinson Hyperlegible Next"/>
        <a:ea typeface=""/>
        <a:cs typeface=""/>
        <a:font script="Jpan" typeface="ＭＳ Ｐゴシック"/>
        <a:font script="Hang" typeface="맑은 고딕"/>
        <a:font script="Hans" typeface="宋体"/>
        <a:font script="Hant" typeface="新細明體"/>
        <a:font script="Arab" typeface="Atkinson Hyperlegible Next"/>
        <a:font script="Hebr" typeface="Atkinson Hyperlegible Next"/>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tkinson Hyperlegible Next"/>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core.xml><?xml version="1.0" encoding="utf-8"?>
<cp:coreProperties xmlns:cp="http://schemas.openxmlformats.org/package/2006/metadata/core-properties" xmlns:dc="http://purl.org/dc/elements/1.1/" xmlns:dcterms="http://purl.org/dc/terms/" xmlns:xsi="http://www.w3.org/2001/XMLSchema-instance">
  <dc:title>Inclusive Language</dc:title>
  <dc:subject>Inclusion Toolkit</dc:subject>
  <dc:creator>Abi Harrison-Nye</dc:creator>
  <cp:lastModifiedBy>Abi Harrison-Nye</cp:lastModifiedBy>
  <dc:language>en-GB</dc:language>
</cp:coreProperties>
</file>