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301" r:id="rId38"/>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38" Type="http://schemas.openxmlformats.org/officeDocument/2006/relationships/slide" Target="slides/slide37.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37.xml.rels><?xml version="1.0" encoding="UTF-8" standalone="yes"?>
<Relationships xmlns="http://schemas.openxmlformats.org/package/2006/relationships"><Relationship Id="rId3" Type="http://schemas.openxmlformats.org/officeDocument/2006/relationships/hyperlink" Target="https://webaim.org/techniques/keyboard/" TargetMode="External"/><Relationship Id="rId1" Type="http://schemas.openxmlformats.org/officeDocument/2006/relationships/slideLayout" Target="../slideLayouts/slideLayout1.xml"/><Relationship Id="rId5" Type="http://schemas.openxmlformats.org/officeDocument/2006/relationships/hyperlink" Target="https://aeldata.com/keyboard-navigation-accessibility-tips/" TargetMode="External"/><Relationship Id="rId4" Type="http://schemas.openxmlformats.org/officeDocument/2006/relationships/hyperlink" Target="https://developer.mozilla.org/en-US/docs/Web/Accessibility/Guides/Understanding_WCAG/Keyboard" TargetMode="External"/><Relationship Id="rId6" Type="http://schemas.openxmlformats.org/officeDocument/2006/relationships/hyperlink" Target="https://abiharrisonnye.dev" TargetMode="External"/></Relationships>
</file>

<file path=ppt/slides/slide37.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Keyboard Only</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Keyboard only is a method for navigating the web using just a keyboard (not using the mouse at all). Many people with disabilities navigate using only the keyboard, but some users without disabilities also navigate using the keyboard for speed and efficiency.</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It's especially important for people with motor skills disabilities, people who struggle with fine motor control, people with tremors, people with little to no use of their hands, and people with visual impairments.</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Make sure that all interactive elements (buttons, links, etc.) can be navigated to using the keyboard, and that all interactivity still functions as expected.</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The focus should also be clear: if your focus is on a button, can you tell that's where your focus is just by looking?</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To test, press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Tab </a:t>
            </a:r>
            <a:r>
              <a:rPr lang="en-GB" sz="1000">
                <a:solidFill>
                  <a:schemeClr val="dk1"/>
                </a:solidFill>
                <a:latin typeface="Atkinson Hyperlegible Next"/>
                <a:ea typeface="Atkinson Hyperlegible Next"/>
                <a:cs typeface="Atkinson Hyperlegible Next"/>
                <a:sym typeface="Atkinson Hyperlegible Next"/>
              </a:rPr>
              <a:t> to move forward,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Shift </a:t>
            </a:r>
            <a:r>
              <a:rPr lang="en-GB" sz="1000">
                <a:solidFill>
                  <a:schemeClr val="dk1"/>
                </a:solidFill>
                <a:latin typeface="Atkinson Hyperlegible Next"/>
                <a:ea typeface="Atkinson Hyperlegible Next"/>
                <a:cs typeface="Atkinson Hyperlegible Next"/>
                <a:sym typeface="Atkinson Hyperlegible Next"/>
              </a:rPr>
              <a:t> +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Tab </a:t>
            </a:r>
            <a:r>
              <a:rPr lang="en-GB" sz="1000">
                <a:solidFill>
                  <a:schemeClr val="dk1"/>
                </a:solidFill>
                <a:latin typeface="Atkinson Hyperlegible Next"/>
                <a:ea typeface="Atkinson Hyperlegible Next"/>
                <a:cs typeface="Atkinson Hyperlegible Next"/>
                <a:sym typeface="Atkinson Hyperlegible Next"/>
              </a:rPr>
              <a:t> to go back, arrow keys in menus,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Enter </a:t>
            </a:r>
            <a:r>
              <a:rPr lang="en-GB" sz="1000">
                <a:solidFill>
                  <a:schemeClr val="dk1"/>
                </a:solidFill>
                <a:latin typeface="Atkinson Hyperlegible Next"/>
                <a:ea typeface="Atkinson Hyperlegible Next"/>
                <a:cs typeface="Atkinson Hyperlegible Next"/>
                <a:sym typeface="Atkinson Hyperlegible Next"/>
              </a:rPr>
              <a:t> or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Space </a:t>
            </a:r>
            <a:r>
              <a:rPr lang="en-GB" sz="1000">
                <a:solidFill>
                  <a:schemeClr val="dk1"/>
                </a:solidFill>
                <a:latin typeface="Atkinson Hyperlegible Next"/>
                <a:ea typeface="Atkinson Hyperlegible Next"/>
                <a:cs typeface="Atkinson Hyperlegible Next"/>
                <a:sym typeface="Atkinson Hyperlegible Next"/>
              </a:rPr>
              <a:t> to click.</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WebAIM: Keyboard accessibility</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MDN: Keyboard accessible</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How to Enhance Accessibility with Keyboard-only Navigation</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Keyboard Only</dc:title>
  <dc:subject>Inclusion Toolkit</dc:subject>
  <dc:creator>Abi Harrison-Nye</dc:creator>
  <cp:lastModifiedBy>Abi Harrison-Nye</cp:lastModifiedBy>
  <dc:language>en-GB</dc:language>
</cp:coreProperties>
</file>