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trictFirstAndLastChars="0" autoCompressPictures="0">
  <p:sldMasterIdLst>
    <p:sldMasterId id="2147483648" r:id="rId1"/>
  </p:sldMasterIdLst>
  <p:notesMasterIdLst>
    <p:notesMasterId r:id="rId68"/>
  </p:notesMasterIdLst>
  <p:sldIdLst>
    <p:sldId id="303" r:id="rId40"/>
  </p:sldIdLst>
  <p:sldSz cx="9144000" cy="5143500" type="screen16x9"/>
  <p:notesSz cx="6858000" cy="9144000"/>
  <p:embeddedFontLst>
    <p:embeddedFont>
      <p:font typeface="Atkinson Hyperlegible Next" pitchFamily="2" charset="0"/>
      <p:regular r:id="rId82"/>
      <p:bold r:id="rId83"/>
      <p:italic r:id="rId84"/>
      <p:boldItalic r:id="rId85"/>
    </p:embeddedFont>
    <p:embeddedFont>
      <p:font typeface="Atkinson Hyperlegible Mono" pitchFamily="2"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g7gmpWS01QsrNt1/qhgKlUv7n0t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5"/>
  </p:normalViewPr>
  <p:slideViewPr>
    <p:cSldViewPr snapToGrid="0">
      <p:cViewPr varScale="1">
        <p:scale>
          <a:sx n="159" d="100"/>
          <a:sy n="159" d="100"/>
        </p:scale>
        <p:origin x="8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8" Type="http://schemas.openxmlformats.org/officeDocument/2006/relationships/notesMaster" Target="notesMasters/notesMaster1.xml"/><Relationship Id="rId79" Type="http://schemas.openxmlformats.org/officeDocument/2006/relationships/viewProps" Target="viewProps.xml"/><Relationship Id="rId77" Type="http://customschemas.google.com/relationships/presentationmetadata" Target="metadata"/><Relationship Id="rId80" Type="http://schemas.openxmlformats.org/officeDocument/2006/relationships/theme" Target="theme/theme1.xml"/><Relationship Id="rId1" Type="http://schemas.openxmlformats.org/officeDocument/2006/relationships/slideMaster" Target="slideMasters/slideMaster1.xml"/><Relationship Id="rId78" Type="http://schemas.openxmlformats.org/officeDocument/2006/relationships/presProps" Target="presProps.xml"/><Relationship Id="rId81" Type="http://schemas.openxmlformats.org/officeDocument/2006/relationships/tableStyles" Target="tableStyles.xml"/><Relationship Id="rId40" Type="http://schemas.openxmlformats.org/officeDocument/2006/relationships/slide" Target="slides/slide39.xml"/><Relationship Id="rId82" Type="http://schemas.openxmlformats.org/officeDocument/2006/relationships/font" Target="fonts/AtkinsonHyperlegibleNext-Regular.fntdata"/><Relationship Id="rId83" Type="http://schemas.openxmlformats.org/officeDocument/2006/relationships/font" Target="fonts/AtkinsonHyperlegibleNext-Bold.fntdata"/><Relationship Id="rId84" Type="http://schemas.openxmlformats.org/officeDocument/2006/relationships/font" Target="fonts/AtkinsonHyperlegibleNext-Italic.fntdata"/><Relationship Id="rId85" Type="http://schemas.openxmlformats.org/officeDocument/2006/relationships/font" Target="fonts/AtkinsonHyperlegibleNext-BoldItalic.fntdata"/><Relationship Id="rId86" Type="http://schemas.openxmlformats.org/officeDocument/2006/relationships/font" Target="fonts/AtkinsonHyperlegibleMono-Regular.fntdata"/><Relationship Id="rId87" Type="http://schemas.openxmlformats.org/officeDocument/2006/relationships/font" Target="fonts/AtkinsonHyperlegibleMono-Bold.fntdata"/><Relationship Id="rId88" Type="http://schemas.openxmlformats.org/officeDocument/2006/relationships/font" Target="fonts/AtkinsonHyperlegibleMono-Italic.fntdata"/><Relationship Id="rId89" Type="http://schemas.openxmlformats.org/officeDocument/2006/relationships/font" Target="fonts/AtkinsonHyperlegibleMon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9pPr>
          </a:lstStyle>
          <a:p>
            <a:endParaRPr/>
          </a:p>
        </p:txBody>
      </p:sp>
      <p:sp>
        <p:nvSpPr>
          <p:cNvPr id="7" name="Google Shape;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tkinson Hyperlegible Next"/>
                <a:ea typeface="Atkinson Hyperlegible Next"/>
                <a:cs typeface="Atkinson Hyperlegible Next"/>
                <a:sym typeface="Atkinson Hyperlegible Next"/>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9pPr>
          </a:lstStyle>
          <a:p>
            <a:endParaRPr/>
          </a:p>
        </p:txBody>
      </p:sp>
      <p:sp>
        <p:nvSpPr>
          <p:cNvPr id="8" name="Google Shape;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39.xml.rels><?xml version="1.0" encoding="UTF-8" standalone="yes"?>
<Relationships xmlns="http://schemas.openxmlformats.org/package/2006/relationships"><Relationship Id="rId3" Type="http://schemas.openxmlformats.org/officeDocument/2006/relationships/hyperlink" Target="https://www.wcag.com/blog/writing-meaningful-link-text/" TargetMode="External"/><Relationship Id="rId1" Type="http://schemas.openxmlformats.org/officeDocument/2006/relationships/slideLayout" Target="../slideLayouts/slideLayout1.xml"/><Relationship Id="rId5" Type="http://schemas.openxmlformats.org/officeDocument/2006/relationships/hyperlink" Target="https://www.w3.org/WAI/WCAG22/Understanding/link-purpose-in-context.html" TargetMode="External"/><Relationship Id="rId4" Type="http://schemas.openxmlformats.org/officeDocument/2006/relationships/hyperlink" Target="https://webaim.org/techniques/hypertext/link_text" TargetMode="External"/><Relationship Id="rId6" Type="http://schemas.openxmlformats.org/officeDocument/2006/relationships/hyperlink" Target="https://abiharrisonnye.dev" TargetMode="External"/></Relationships>
</file>

<file path=ppt/slides/slide39.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Link Text</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Many screen reader users navigate websites by pulling up a list of only the links on a page. If your links just say 'Click here' or 'Read more', their list will just read out, 'Click here, Click here, Read more'. That doesn't help them find what they are looking for. Good link text makes sense all by itself, even if you hide the rest of the page.</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Good link text doesn't need any special code. It's all about writing clear, helpful words, and everyone benefits from that, not just screen reader users.</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Write links that tell the user exactly where they are going, what they're doing, or what they are opening</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Be descriptive. Use 'Read our 2024 Report', not 'To see our new report, click here'</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Avoid raw URLs. Screen readers will read out the whole address, including slashes and symbols</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Users jumping from link to link do not hear the surrounding text. They only hear the words that you made clickable</a:t>
            </a:r>
            <a:endParaRPr sz="100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Writing Meaningful Link Text</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WebAIM: Links and Hypertext</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W3C: Link Purpose</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ore.xml><?xml version="1.0" encoding="utf-8"?>
<cp:coreProperties xmlns:cp="http://schemas.openxmlformats.org/package/2006/metadata/core-properties" xmlns:dc="http://purl.org/dc/elements/1.1/" xmlns:dcterms="http://purl.org/dc/terms/" xmlns:xsi="http://www.w3.org/2001/XMLSchema-instance">
  <dc:title>Link Text</dc:title>
  <dc:subject>Inclusion Toolkit</dc:subject>
  <dc:creator>Abi Harrison-Nye</dc:creator>
  <cp:lastModifiedBy>Abi Harrison-Nye</cp:lastModifiedBy>
  <dc:language>en-GB</dc:language>
</cp:coreProperties>
</file>