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04" r:id="rId41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abiharrisonnye.dev/inclusion-toolkit/meeting-invite-template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upport.microsoft.com/en-gb/office/accessibility-tips-for-inclusive-microsoft-teams-meetings-and-live-events-fa0cb694-0fcd-4019-b67c-8270ea4e0c54" TargetMode="External"/><Relationship Id="rId5" Type="http://schemas.openxmlformats.org/officeDocument/2006/relationships/hyperlink" Target="https://accessibility.blog.gov.uk/2025/04/04/top-tips-for-hosting-accessible-and-inclusive-online-events/" TargetMode="External"/><Relationship Id="rId4" Type="http://schemas.openxmlformats.org/officeDocument/2006/relationships/hyperlink" Target="https://www.reading.ac.uk/digital-accessibility/resources/accessible-meetings" TargetMode="External"/><Relationship Id="rId7" Type="http://schemas.openxmlformats.org/officeDocument/2006/relationships/hyperlink" Target="https://abiharrisonnye.dev" TargetMode="External"/></Relationships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Meetings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Meetings are part of most workdays, and there are many ways to make them fully accessible and inclusive. This helps everyone, but it can be especially impactful for: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Neurodivergent people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anxiety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learning disabilities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an </a:t>
            </a: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inclusive meeting invite template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that asks about accessibility requirements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Give a short visual description of yourself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 everyone know your pronouns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Shorten your meetings by 5-10 minutes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for people to move, doodle, fidget or stand during the meeting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 your attendees know that they can turn on closed captions or the meeting transcript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Include breaks for meetings longer than an hour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of Reading: Accessible meetings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 tips for hosting accessible and inclusive online events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Accessibility tips for inclusive Microsoft Teams meetings and live events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Meetings</dc:title>
  <dc:subject>Inclusion Toolkit</dc:subject>
  <dc:creator>Abi Harrison-Nye</dc:creator>
  <cp:lastModifiedBy>Abi Harrison-Nye</cp:lastModifiedBy>
  <dc:language>en-GB</dc:language>
</cp:coreProperties>
</file>