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306" r:id="rId43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43" Type="http://schemas.openxmlformats.org/officeDocument/2006/relationships/slide" Target="slides/slide42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contentdesign.london/blog/neurodiversity-and-designing-for-difference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log.scottlogic.com/2024/03/22/designing-for-neurodiversity.html" TargetMode="External"/><Relationship Id="rId5" Type="http://schemas.openxmlformats.org/officeDocument/2006/relationships/hyperlink" Target="https://abiharrisonnye.dev" TargetMode="External"/></Relationships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7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Neurodiversity &amp; Inclusive Design</a:t>
            </a:r>
            <a:endParaRPr sz="27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Neurodiversity describes the natural variations in how human brains function, process information, learn, and interact. Bad design can create problems for thinking and processing, such as: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Cognitive overload caused by busy layouts, auto-playing videos, and flashing animations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Using jargon, complex words, or vague phrases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Menus, buttons, or layouts that change from page to page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Long blocks of text, and unnecessary urgency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Keep it simple and clear, use plain English and short sentences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Make it predictable, use headings and lists to organise content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Reduce distractions, letting the user be in control. Avoid auto-playing videos or flashing animations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forgiving. Write error messages that clearly explain what is wrong and how to fix it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Make content easy to read by breaking up long text with headings, lists, and empty space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Neurodiversity and designing for difference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Scott Logic: Designing for Neurodiversity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Neurodiversity &amp; Inclusive Design</dc:title>
  <dc:subject>Inclusion Toolkit</dc:subject>
  <dc:creator>Abi Harrison-Nye</dc:creator>
  <cp:lastModifiedBy>Abi Harrison-Nye</cp:lastModifiedBy>
  <dc:language>en-GB</dc:language>
</cp:coreProperties>
</file>