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77" r:id="rId44"/>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44" Type="http://schemas.openxmlformats.org/officeDocument/2006/relationships/slide" Target="slides/slide43.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fd385038c4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46" name="Google Shape;346;g3fd385038c4_0_1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s://personas-prototype.herokuapp.com/" TargetMode="External"/><Relationship Id="rId5" Type="http://schemas.openxmlformats.org/officeDocument/2006/relationships/hyperlink" Target="https://abiharrisonnye.dev" TargetMode="External"/></Relationships>
</file>

<file path=ppt/slides/slide43.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47"/>
        <p:cNvGrpSpPr/>
        <p:nvPr/>
      </p:nvGrpSpPr>
      <p:grpSpPr>
        <a:xfrm>
          <a:off x="0" y="0"/>
          <a:ext cx="0" cy="0"/>
          <a:chOff x="0" y="0"/>
          <a:chExt cx="0" cy="0"/>
        </a:xfrm>
      </p:grpSpPr>
      <p:sp>
        <p:nvSpPr>
          <p:cNvPr id="34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50"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53"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49"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200"/>
              </a:lnSpc>
              <a:spcBef>
                <a:spcPts val="0"/>
              </a:spcBef>
              <a:spcAft>
                <a:spcPts val="0"/>
              </a:spcAft>
              <a:buSzPts val="1100"/>
              <a:buNone/>
            </a:pPr>
            <a:r>
              <a:rPr lang="en-GB" sz="3500" b="1">
                <a:latin typeface="Atkinson Hyperlegible Next"/>
                <a:ea typeface="Atkinson Hyperlegible Next"/>
                <a:cs typeface="Atkinson Hyperlegible Next"/>
                <a:sym typeface="Atkinson Hyperlegible Next"/>
              </a:rPr>
              <a:t>Personas</a:t>
            </a:r>
            <a:endParaRPr sz="3500" b="1">
              <a:latin typeface="Atkinson Hyperlegible Next"/>
              <a:ea typeface="Atkinson Hyperlegible Next"/>
              <a:cs typeface="Atkinson Hyperlegible Next"/>
              <a:sym typeface="Atkinson Hyperlegible Next"/>
            </a:endParaRPr>
          </a:p>
        </p:txBody>
      </p:sp>
      <p:sp>
        <p:nvSpPr>
          <p:cNvPr id="351"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52"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Essentially, Personas are fake people. Their lives, issues, and accessibility requirements allow you to role-play as that person while you test for accessibility. This brings a human side to accessibility testing. They aren't real, but real people live with the same conditions and needs.</a:t>
            </a:r>
            <a:endParaRPr sz="1000">
              <a:solidFill>
                <a:schemeClr val="dk1"/>
              </a:solidFill>
              <a:latin typeface="Atkinson Hyperlegible Next"/>
              <a:ea typeface="Atkinson Hyperlegible Next"/>
              <a:cs typeface="Atkinson Hyperlegible Next"/>
              <a:sym typeface="Atkinson Hyperlegible Next"/>
            </a:endParaRPr>
          </a:p>
        </p:txBody>
      </p:sp>
      <p:sp>
        <p:nvSpPr>
          <p:cNvPr id="354"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55"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Start by going to the </a:t>
            </a:r>
            <a:r>
              <a:rPr lang="en-GB" sz="1000" u="sng">
                <a:solidFill>
                  <a:schemeClr val="hlink"/>
                </a:solidFill>
                <a:latin typeface="Atkinson Hyperlegible Next"/>
                <a:ea typeface="Atkinson Hyperlegible Next"/>
                <a:cs typeface="Atkinson Hyperlegible Next"/>
                <a:sym typeface="Atkinson Hyperlegible Next"/>
                <a:hlinkClick r:id="rId4"/>
              </a:rPr>
              <a:t>HMRC Personas website</a:t>
            </a:r>
            <a:r>
              <a:rPr lang="en-GB" sz="1000">
                <a:solidFill>
                  <a:schemeClr val="dk1"/>
                </a:solidFill>
                <a:latin typeface="Atkinson Hyperlegible Next"/>
                <a:ea typeface="Atkinson Hyperlegible Next"/>
                <a:cs typeface="Atkinson Hyperlegible Next"/>
                <a:sym typeface="Atkinson Hyperlegible Next"/>
              </a:rPr>
              <a:t>, and run through each of their Personas, attempting the tasks that are set. Once you've done that, take the learnings and the methods that you've used, and use them to test your own work for good accessibility practices.</a:t>
            </a:r>
            <a:endParaRPr sz="1000">
              <a:solidFill>
                <a:schemeClr val="dk1"/>
              </a:solidFill>
              <a:latin typeface="Atkinson Hyperlegible Next"/>
              <a:ea typeface="Atkinson Hyperlegible Next"/>
              <a:cs typeface="Atkinson Hyperlegible Next"/>
              <a:sym typeface="Atkinson Hyperlegible Next"/>
            </a:endParaRPr>
          </a:p>
        </p:txBody>
      </p:sp>
      <p:sp>
        <p:nvSpPr>
          <p:cNvPr id="356"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57"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HMRC Personas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358"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Personas</dc:title>
  <dc:subject>Inclusion Toolkit</dc:subject>
  <dc:creator>Abi Harrison-Nye</dc:creator>
  <cp:lastModifiedBy>Abi Harrison-Nye</cp:lastModifiedBy>
  <dc:language>en-GB</dc:language>
</cp:coreProperties>
</file>