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7" r:id="rId45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5" Type="http://schemas.openxmlformats.org/officeDocument/2006/relationships/slide" Target="slides/slide44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WCAG22/Techniques/css/C39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eveloper.mozilla.org/en-US/docs/Web/CSS/@media/prefers-reduced-motion" TargetMode="External"/><Relationship Id="rId4" Type="http://schemas.openxmlformats.org/officeDocument/2006/relationships/hyperlink" Target="https://www.smashingmagazine.com/2021/10/respecting-users-motion-preferences/" TargetMode="External"/><Relationship Id="rId6" Type="http://schemas.openxmlformats.org/officeDocument/2006/relationships/hyperlink" Target="https://abiharrisonnye.dev" TargetMode="External"/></Relationships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6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Prefers-reduced-motion</a:t>
            </a:r>
            <a:endParaRPr sz="36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Some people struggle with motion on websites. This can be due to several reasons, including ADHD, motion sickness and vestibular disorders. Less motion also saves battery and data.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can use the </a:t>
            </a: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prefers-reduced-motion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media query to stop the motion from happening for those who choose not to see it.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Mac: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System Settings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-&gt;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Accessibility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-&gt;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Display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-&gt;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Reduce motion 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Windows: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Settings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-&gt;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Accessibility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-&gt;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Visual effects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-&gt;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Animation effects 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like any other media query. The two options available are </a:t>
            </a: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reduce 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or </a:t>
            </a: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no-preference 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you're providing moving media to developers, also provide a non-moving variant that they can use in the media query.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recommended way is to only add motion if the user hasn't set a preference: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@media (prefers-reduced-motion: no-preference) { .moving-element { animation: bounce 500ms; } } 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WCAG 2.2 Techniques - Using CSS prefers-reduced-motion to prevent motion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Respecting users' motion preferences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MDN - prefers-reduced-motion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Prefers-reduced-motion</dc:title>
  <dc:subject>Inclusion Toolkit</dc:subject>
  <dc:creator>Abi Harrison-Nye</dc:creator>
  <cp:lastModifiedBy>Abi Harrison-Nye</cp:lastModifiedBy>
  <dc:language>en-GB</dc:language>
</cp:coreProperties>
</file>