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08" r:id="rId46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46" Type="http://schemas.openxmlformats.org/officeDocument/2006/relationships/slide" Target="slides/slide45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ading.ac.uk/digital-accessibility/resources/making-presentations-more-accessible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england.nhs.uk/learning-disabilities/about/get-involved/involving-people/making-meetings-accessible/#presentations" TargetMode="External"/><Relationship Id="rId5" Type="http://schemas.openxmlformats.org/officeDocument/2006/relationships/hyperlink" Target="https://abiharrisonnye.dev" TargetMode="External"/></Relationships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Presentations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will have to give a presentation at some point. Presentations are used to convey information, so it's incredibly important that everyone can get the information being provided.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Attach your slides to the meeting invite, so everyone can see the slides in advance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Include alt text on all images in your slides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Consider your font. Make sure it's at least 18pt in size, and use a sans serif font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 left-aligned text, as it's easier to read for many people (or right-aligned text for languages that are read from the right)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Don't use images of text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Check your colour contrast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If you're including links, make sure the link text is descriptive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Ensure that colour isn't your only way of conveying information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Making presentations more accessible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NHS England: Making meetings accessible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Presentations</dc:title>
  <dc:subject>Inclusion Toolkit</dc:subject>
  <dc:creator>Abi Harrison-Nye</dc:creator>
  <cp:lastModifiedBy>Abi Harrison-Nye</cp:lastModifiedBy>
  <dc:language>en-GB</dc:language>
</cp:coreProperties>
</file>