
<file path=[Content_Types].xml><?xml version="1.0" encoding="utf-8"?>
<Types xmlns="http://schemas.openxmlformats.org/package/2006/content-types">
  <Default Extension="fntdata" ContentType="application/x-fontdata"/>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4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2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metadata" ContentType="application/binary"/>
</Types>
</file>

<file path=_rels/.rels><?xml version="1.0" encoding="UTF-8" standalone="yes"?>
<Relationships xmlns="http://schemas.openxmlformats.org/package/2006/relationships"><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trictFirstAndLastChars="0" autoCompressPictures="0">
  <p:sldMasterIdLst>
    <p:sldMasterId id="2147483648" r:id="rId1"/>
  </p:sldMasterIdLst>
  <p:notesMasterIdLst>
    <p:notesMasterId r:id="rId68"/>
  </p:notesMasterIdLst>
  <p:sldIdLst>
    <p:sldId id="278" r:id="rId48"/>
  </p:sldIdLst>
  <p:sldSz cx="9144000" cy="5143500" type="screen16x9"/>
  <p:notesSz cx="6858000" cy="9144000"/>
  <p:embeddedFontLst>
    <p:embeddedFont>
      <p:font typeface="Atkinson Hyperlegible Next" pitchFamily="2" charset="0"/>
      <p:regular r:id="rId82"/>
      <p:bold r:id="rId83"/>
      <p:italic r:id="rId84"/>
      <p:boldItalic r:id="rId85"/>
    </p:embeddedFont>
    <p:embeddedFont>
      <p:font typeface="Atkinson Hyperlegible Mono" pitchFamily="2" charset="0"/>
      <p:regular r:id="rId86"/>
      <p:bold r:id="rId87"/>
      <p:italic r:id="rId88"/>
      <p:boldItalic r:id="rId89"/>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tkinson Hyperlegible Next"/>
        <a:ea typeface="Atkinson Hyperlegible Next"/>
        <a:cs typeface="Atkinson Hyperlegible Next"/>
        <a:sym typeface="Atkinson Hyperlegible Next"/>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tkinson Hyperlegible Next"/>
        <a:ea typeface="Atkinson Hyperlegible Next"/>
        <a:cs typeface="Atkinson Hyperlegible Next"/>
        <a:sym typeface="Atkinson Hyperlegible Next"/>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tkinson Hyperlegible Next"/>
        <a:ea typeface="Atkinson Hyperlegible Next"/>
        <a:cs typeface="Atkinson Hyperlegible Next"/>
        <a:sym typeface="Atkinson Hyperlegible Next"/>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tkinson Hyperlegible Next"/>
        <a:ea typeface="Atkinson Hyperlegible Next"/>
        <a:cs typeface="Atkinson Hyperlegible Next"/>
        <a:sym typeface="Atkinson Hyperlegible Next"/>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tkinson Hyperlegible Next"/>
        <a:ea typeface="Atkinson Hyperlegible Next"/>
        <a:cs typeface="Atkinson Hyperlegible Next"/>
        <a:sym typeface="Atkinson Hyperlegible Next"/>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tkinson Hyperlegible Next"/>
        <a:ea typeface="Atkinson Hyperlegible Next"/>
        <a:cs typeface="Atkinson Hyperlegible Next"/>
        <a:sym typeface="Atkinson Hyperlegible Next"/>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tkinson Hyperlegible Next"/>
        <a:ea typeface="Atkinson Hyperlegible Next"/>
        <a:cs typeface="Atkinson Hyperlegible Next"/>
        <a:sym typeface="Atkinson Hyperlegible Next"/>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tkinson Hyperlegible Next"/>
        <a:ea typeface="Atkinson Hyperlegible Next"/>
        <a:cs typeface="Atkinson Hyperlegible Next"/>
        <a:sym typeface="Atkinson Hyperlegible Next"/>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tkinson Hyperlegible Next"/>
        <a:ea typeface="Atkinson Hyperlegible Next"/>
        <a:cs typeface="Atkinson Hyperlegible Next"/>
        <a:sym typeface="Atkinson Hyperlegible Next"/>
      </a:defRPr>
    </a:lvl9pPr>
  </p:defaultTextStyle>
  <p:extLst>
    <p:ext uri="{EFAFB233-063F-42B5-8137-9DF3F51BA10A}">
      <p15:sldGuideLst xmlns:p15="http://schemas.microsoft.com/office/powerpoint/2012/main">
        <p15:guide id="1" orient="horz" pos="1620">
          <p15:clr>
            <a:srgbClr val="747775"/>
          </p15:clr>
        </p15:guide>
        <p15:guide id="2" pos="2880">
          <p15:clr>
            <a:srgbClr val="747775"/>
          </p15:clr>
        </p15:guide>
      </p15:sldGuideLst>
    </p:ext>
    <p:ext uri="GoogleSlidesCustomDataVersion2">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r:id="rId77" roundtripDataSignature="AMtx7mg7gmpWS01QsrNt1/qhgKlUv7n0tA=="/>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1"/>
    <p:restoredTop sz="94675"/>
  </p:normalViewPr>
  <p:slideViewPr>
    <p:cSldViewPr snapToGrid="0">
      <p:cViewPr varScale="1">
        <p:scale>
          <a:sx n="159" d="100"/>
          <a:sy n="159" d="100"/>
        </p:scale>
        <p:origin x="824" y="176"/>
      </p:cViewPr>
      <p:guideLst>
        <p:guide orient="horz" pos="162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68" Type="http://schemas.openxmlformats.org/officeDocument/2006/relationships/notesMaster" Target="notesMasters/notesMaster1.xml"/><Relationship Id="rId79" Type="http://schemas.openxmlformats.org/officeDocument/2006/relationships/viewProps" Target="viewProps.xml"/><Relationship Id="rId48" Type="http://schemas.openxmlformats.org/officeDocument/2006/relationships/slide" Target="slides/slide47.xml"/><Relationship Id="rId77" Type="http://customschemas.google.com/relationships/presentationmetadata" Target="metadata"/><Relationship Id="rId80" Type="http://schemas.openxmlformats.org/officeDocument/2006/relationships/theme" Target="theme/theme1.xml"/><Relationship Id="rId1" Type="http://schemas.openxmlformats.org/officeDocument/2006/relationships/slideMaster" Target="slideMasters/slideMaster1.xml"/><Relationship Id="rId78" Type="http://schemas.openxmlformats.org/officeDocument/2006/relationships/presProps" Target="presProps.xml"/><Relationship Id="rId81" Type="http://schemas.openxmlformats.org/officeDocument/2006/relationships/tableStyles" Target="tableStyles.xml"/><Relationship Id="rId82" Type="http://schemas.openxmlformats.org/officeDocument/2006/relationships/font" Target="fonts/AtkinsonHyperlegibleNext-Regular.fntdata"/><Relationship Id="rId83" Type="http://schemas.openxmlformats.org/officeDocument/2006/relationships/font" Target="fonts/AtkinsonHyperlegibleNext-Bold.fntdata"/><Relationship Id="rId84" Type="http://schemas.openxmlformats.org/officeDocument/2006/relationships/font" Target="fonts/AtkinsonHyperlegibleNext-Italic.fntdata"/><Relationship Id="rId85" Type="http://schemas.openxmlformats.org/officeDocument/2006/relationships/font" Target="fonts/AtkinsonHyperlegibleNext-BoldItalic.fntdata"/><Relationship Id="rId86" Type="http://schemas.openxmlformats.org/officeDocument/2006/relationships/font" Target="fonts/AtkinsonHyperlegibleMono-Regular.fntdata"/><Relationship Id="rId87" Type="http://schemas.openxmlformats.org/officeDocument/2006/relationships/font" Target="fonts/AtkinsonHyperlegibleMono-Bold.fntdata"/><Relationship Id="rId88" Type="http://schemas.openxmlformats.org/officeDocument/2006/relationships/font" Target="fonts/AtkinsonHyperlegibleMono-Italic.fntdata"/><Relationship Id="rId89" Type="http://schemas.openxmlformats.org/officeDocument/2006/relationships/font" Target="fonts/AtkinsonHyperlegibleMono-BoldItalic.fntdata"/></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txBody>
          <a:bodyPr/>
          <a:lstStyle/>
          <a:p>
            <a:endParaRPr lang="en-GB"/>
          </a:p>
        </p:txBody>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marR="0" lvl="0"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tkinson Hyperlegible Next"/>
                <a:ea typeface="Atkinson Hyperlegible Next"/>
                <a:cs typeface="Atkinson Hyperlegible Next"/>
                <a:sym typeface="Atkinson Hyperlegible Next"/>
              </a:defRPr>
            </a:lvl1pPr>
            <a:lvl2pPr marL="914400" marR="0" lvl="1"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tkinson Hyperlegible Next"/>
                <a:ea typeface="Atkinson Hyperlegible Next"/>
                <a:cs typeface="Atkinson Hyperlegible Next"/>
                <a:sym typeface="Atkinson Hyperlegible Next"/>
              </a:defRPr>
            </a:lvl2pPr>
            <a:lvl3pPr marL="1371600" marR="0" lvl="2"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tkinson Hyperlegible Next"/>
                <a:ea typeface="Atkinson Hyperlegible Next"/>
                <a:cs typeface="Atkinson Hyperlegible Next"/>
                <a:sym typeface="Atkinson Hyperlegible Next"/>
              </a:defRPr>
            </a:lvl3pPr>
            <a:lvl4pPr marL="1828800" marR="0" lvl="3"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tkinson Hyperlegible Next"/>
                <a:ea typeface="Atkinson Hyperlegible Next"/>
                <a:cs typeface="Atkinson Hyperlegible Next"/>
                <a:sym typeface="Atkinson Hyperlegible Next"/>
              </a:defRPr>
            </a:lvl4pPr>
            <a:lvl5pPr marL="2286000" marR="0" lvl="4"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tkinson Hyperlegible Next"/>
                <a:ea typeface="Atkinson Hyperlegible Next"/>
                <a:cs typeface="Atkinson Hyperlegible Next"/>
                <a:sym typeface="Atkinson Hyperlegible Next"/>
              </a:defRPr>
            </a:lvl5pPr>
            <a:lvl6pPr marL="2743200" marR="0" lvl="5"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tkinson Hyperlegible Next"/>
                <a:ea typeface="Atkinson Hyperlegible Next"/>
                <a:cs typeface="Atkinson Hyperlegible Next"/>
                <a:sym typeface="Atkinson Hyperlegible Next"/>
              </a:defRPr>
            </a:lvl6pPr>
            <a:lvl7pPr marL="3200400" marR="0" lvl="6"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tkinson Hyperlegible Next"/>
                <a:ea typeface="Atkinson Hyperlegible Next"/>
                <a:cs typeface="Atkinson Hyperlegible Next"/>
                <a:sym typeface="Atkinson Hyperlegible Next"/>
              </a:defRPr>
            </a:lvl7pPr>
            <a:lvl8pPr marL="3657600" marR="0" lvl="7"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tkinson Hyperlegible Next"/>
                <a:ea typeface="Atkinson Hyperlegible Next"/>
                <a:cs typeface="Atkinson Hyperlegible Next"/>
                <a:sym typeface="Atkinson Hyperlegible Next"/>
              </a:defRPr>
            </a:lvl8pPr>
            <a:lvl9pPr marL="4114800" marR="0" lvl="8"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tkinson Hyperlegible Next"/>
                <a:ea typeface="Atkinson Hyperlegible Next"/>
                <a:cs typeface="Atkinson Hyperlegible Next"/>
                <a:sym typeface="Atkinson Hyperlegible Next"/>
              </a:defRPr>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tkinson Hyperlegible Next"/>
        <a:ea typeface="Atkinson Hyperlegible Next"/>
        <a:cs typeface="Atkinson Hyperlegible Next"/>
        <a:sym typeface="Atkinson Hyperlegible Next"/>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tkinson Hyperlegible Next"/>
        <a:ea typeface="Atkinson Hyperlegible Next"/>
        <a:cs typeface="Atkinson Hyperlegible Next"/>
        <a:sym typeface="Atkinson Hyperlegible Next"/>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tkinson Hyperlegible Next"/>
        <a:ea typeface="Atkinson Hyperlegible Next"/>
        <a:cs typeface="Atkinson Hyperlegible Next"/>
        <a:sym typeface="Atkinson Hyperlegible Next"/>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tkinson Hyperlegible Next"/>
        <a:ea typeface="Atkinson Hyperlegible Next"/>
        <a:cs typeface="Atkinson Hyperlegible Next"/>
        <a:sym typeface="Atkinson Hyperlegible Next"/>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tkinson Hyperlegible Next"/>
        <a:ea typeface="Atkinson Hyperlegible Next"/>
        <a:cs typeface="Atkinson Hyperlegible Next"/>
        <a:sym typeface="Atkinson Hyperlegible Next"/>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tkinson Hyperlegible Next"/>
        <a:ea typeface="Atkinson Hyperlegible Next"/>
        <a:cs typeface="Atkinson Hyperlegible Next"/>
        <a:sym typeface="Atkinson Hyperlegible Next"/>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tkinson Hyperlegible Next"/>
        <a:ea typeface="Atkinson Hyperlegible Next"/>
        <a:cs typeface="Atkinson Hyperlegible Next"/>
        <a:sym typeface="Atkinson Hyperlegible Next"/>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tkinson Hyperlegible Next"/>
        <a:ea typeface="Atkinson Hyperlegible Next"/>
        <a:cs typeface="Atkinson Hyperlegible Next"/>
        <a:sym typeface="Atkinson Hyperlegible Next"/>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tkinson Hyperlegible Next"/>
        <a:ea typeface="Atkinson Hyperlegible Next"/>
        <a:cs typeface="Atkinson Hyperlegible Next"/>
        <a:sym typeface="Atkinson Hyperlegible Next"/>
      </a:defRPr>
    </a:lvl9pPr>
  </p:notesStyle>
</p:notesMaster>
</file>

<file path=ppt/notesSlides/_rels/notesSlide23.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58"/>
        <p:cNvGrpSpPr/>
        <p:nvPr/>
      </p:nvGrpSpPr>
      <p:grpSpPr>
        <a:xfrm>
          <a:off x="0" y="0"/>
          <a:ext cx="0" cy="0"/>
          <a:chOff x="0" y="0"/>
          <a:chExt cx="0" cy="0"/>
        </a:xfrm>
      </p:grpSpPr>
      <p:sp>
        <p:nvSpPr>
          <p:cNvPr id="359" name="Google Shape;359;g3fd385038c4_0_11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txBody>
          <a:bodyPr/>
          <a:lstStyle/>
          <a:p>
            <a:endParaRPr lang="en-GB"/>
          </a:p>
        </p:txBody>
      </p:sp>
      <p:sp>
        <p:nvSpPr>
          <p:cNvPr id="360" name="Google Shape;360;g3fd385038c4_0_118: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logo.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9"/>
        <p:cNvGrpSpPr/>
        <p:nvPr/>
      </p:nvGrpSpPr>
      <p:grpSpPr>
        <a:xfrm>
          <a:off x="0" y="0"/>
          <a:ext cx="0" cy="0"/>
          <a:chOff x="0" y="0"/>
          <a:chExt cx="0" cy="0"/>
        </a:xfrm>
      </p:grpSpPr>
      <p:sp>
        <p:nvSpPr>
          <p:cNvPr id="900" name="Title box">
            <a:extLst>
              <a:ext uri="{C183D7F6-B498-43B3-948B-1728B52AA6E4}">
                <adec:decorative xmlns:adec="http://schemas.microsoft.com/office/drawing/2017/decorative" val="1"/>
              </a:ext>
            </a:extLst>
          </p:cNvPr>
          <p:cNvSpPr/>
          <p:nvPr userDrawn="1"/>
        </p:nvSpPr>
        <p:spPr>
          <a:xfrm>
            <a:off x="1371600" y="231683"/>
            <a:ext cx="6400800" cy="731520"/>
          </a:xfrm>
          <a:prstGeom prst="roundRect">
            <a:avLst>
              <a:gd name="adj" fmla="val 16000"/>
            </a:avLst>
          </a:prstGeom>
          <a:solidFill>
            <a:srgbClr val="FFFFFF"/>
          </a:solidFill>
          <a:ln w="28575">
            <a:solidFill>
              <a:srgbClr val="5B2A99"/>
            </a:solidFill>
          </a:ln>
        </p:spPr>
        <p:txBody>
          <a:bodyPr/>
          <a:lstStyle/>
          <a:p>
            <a:endParaRPr lang="en-GB"/>
          </a:p>
        </p:txBody>
      </p:sp>
      <p:pic>
        <p:nvPicPr>
          <p:cNvPr id="901" name="Logo" descr="">
            <a:extLst>
              <a:ext uri="{C183D7F6-B498-43B3-948B-1728B52AA6E4}">
                <adec:decorative xmlns:adec="http://schemas.microsoft.com/office/drawing/2017/decorative" val="1"/>
              </a:ext>
            </a:extLst>
          </p:cNvPr>
          <p:cNvPicPr>
            <a:picLocks noChangeAspect="1"/>
          </p:cNvPicPr>
          <p:nvPr userDrawn="1"/>
        </p:nvPicPr>
        <p:blipFill>
          <a:blip r:embed="rId2"/>
          <a:stretch>
            <a:fillRect/>
          </a:stretch>
        </p:blipFill>
        <p:spPr>
          <a:xfrm>
            <a:off x="342900" y="231683"/>
            <a:ext cx="731520" cy="731520"/>
          </a:xfrm>
          <a:prstGeom prst="rect">
            <a:avLst/>
          </a:prstGeom>
        </p:spPr>
      </p:pic>
      <p:sp>
        <p:nvSpPr>
          <p:cNvPr id="902" name="Name"/>
          <p:cNvSpPr txBox="1"/>
          <p:nvPr userDrawn="1"/>
        </p:nvSpPr>
        <p:spPr>
          <a:xfrm>
            <a:off x="7818120" y="231683"/>
            <a:ext cx="1188720" cy="731520"/>
          </a:xfrm>
          <a:prstGeom prst="rect">
            <a:avLst/>
          </a:prstGeom>
          <a:noFill/>
        </p:spPr>
        <p:txBody>
          <a:bodyPr wrap="square" lIns="0" tIns="0" rIns="0" bIns="0" anchor="ctr">
            <a:noAutofit/>
          </a:bodyPr>
          <a:lstStyle/>
          <a:p>
            <a:pPr algn="r"/>
            <a:r>
              <a:rPr lang="en-GB" sz="1400" b="1">
                <a:solidFill>
                  <a:srgbClr val="3F1A70"/>
                </a:solidFill>
                <a:latin typeface="Atkinson Hyperlegible Next"/>
                <a:cs typeface="Atkinson Hyperlegible Next"/>
              </a:rPr>
              <a:t>Abi</a:t>
            </a:r>
            <a:br>
              <a:rPr lang="en-GB" sz="1400" b="1">
                <a:solidFill>
                  <a:srgbClr val="3F1A70"/>
                </a:solidFill>
                <a:latin typeface="Atkinson Hyperlegible Next"/>
                <a:cs typeface="Atkinson Hyperlegible Next"/>
              </a:rPr>
            </a:br>
            <a:r>
              <a:rPr lang="en-GB" sz="1400" b="1">
                <a:solidFill>
                  <a:srgbClr val="3F1A70"/>
                </a:solidFill>
                <a:latin typeface="Atkinson Hyperlegible Next"/>
                <a:cs typeface="Atkinson Hyperlegible Next"/>
              </a:rPr>
              <a:t>Harrison-Nye</a:t>
            </a:r>
          </a:p>
        </p:txBody>
      </p:sp>
      <p:sp>
        <p:nvSpPr>
          <p:cNvPr id="10" name="Google Shape;10;p4"/>
          <p:cNvSpPr txBox="1">
            <a:spLocks noGrp="1"/>
          </p:cNvSpPr>
          <p:nvPr>
            <p:ph type="ctrTitle"/>
          </p:nvPr>
        </p:nvSpPr>
        <p:spPr>
          <a:xfrm>
            <a:off x="311708" y="744575"/>
            <a:ext cx="8520600" cy="2052600"/>
          </a:xfrm>
          <a:prstGeom prst="rect">
            <a:avLst/>
          </a:prstGeom>
          <a:noFill/>
          <a:ln>
            <a:noFill/>
          </a:ln>
        </p:spPr>
        <p:txBody>
          <a:bodyPr spcFirstLastPara="1" wrap="square" lIns="91425" tIns="91425" rIns="91425" bIns="91425" anchor="b" anchorCtr="0">
            <a:normAutofit/>
          </a:bodyPr>
          <a:lstStyle>
            <a:lvl1pPr lvl="0" algn="ctr">
              <a:lnSpc>
                <a:spcPct val="100000"/>
              </a:lnSpc>
              <a:spcBef>
                <a:spcPts val="0"/>
              </a:spcBef>
              <a:spcAft>
                <a:spcPts val="0"/>
              </a:spcAft>
              <a:buSzPts val="5200"/>
              <a:buNone/>
              <a:defRPr sz="5200"/>
            </a:lvl1pPr>
            <a:lvl2pPr lvl="1" algn="ctr">
              <a:lnSpc>
                <a:spcPct val="100000"/>
              </a:lnSpc>
              <a:spcBef>
                <a:spcPts val="0"/>
              </a:spcBef>
              <a:spcAft>
                <a:spcPts val="0"/>
              </a:spcAft>
              <a:buSzPts val="5200"/>
              <a:buNone/>
              <a:defRPr sz="5200"/>
            </a:lvl2pPr>
            <a:lvl3pPr lvl="2" algn="ctr">
              <a:lnSpc>
                <a:spcPct val="100000"/>
              </a:lnSpc>
              <a:spcBef>
                <a:spcPts val="0"/>
              </a:spcBef>
              <a:spcAft>
                <a:spcPts val="0"/>
              </a:spcAft>
              <a:buSzPts val="5200"/>
              <a:buNone/>
              <a:defRPr sz="5200"/>
            </a:lvl3pPr>
            <a:lvl4pPr lvl="3" algn="ctr">
              <a:lnSpc>
                <a:spcPct val="100000"/>
              </a:lnSpc>
              <a:spcBef>
                <a:spcPts val="0"/>
              </a:spcBef>
              <a:spcAft>
                <a:spcPts val="0"/>
              </a:spcAft>
              <a:buSzPts val="5200"/>
              <a:buNone/>
              <a:defRPr sz="5200"/>
            </a:lvl4pPr>
            <a:lvl5pPr lvl="4" algn="ctr">
              <a:lnSpc>
                <a:spcPct val="100000"/>
              </a:lnSpc>
              <a:spcBef>
                <a:spcPts val="0"/>
              </a:spcBef>
              <a:spcAft>
                <a:spcPts val="0"/>
              </a:spcAft>
              <a:buSzPts val="5200"/>
              <a:buNone/>
              <a:defRPr sz="5200"/>
            </a:lvl5pPr>
            <a:lvl6pPr lvl="5" algn="ctr">
              <a:lnSpc>
                <a:spcPct val="100000"/>
              </a:lnSpc>
              <a:spcBef>
                <a:spcPts val="0"/>
              </a:spcBef>
              <a:spcAft>
                <a:spcPts val="0"/>
              </a:spcAft>
              <a:buSzPts val="5200"/>
              <a:buNone/>
              <a:defRPr sz="5200"/>
            </a:lvl6pPr>
            <a:lvl7pPr lvl="6" algn="ctr">
              <a:lnSpc>
                <a:spcPct val="100000"/>
              </a:lnSpc>
              <a:spcBef>
                <a:spcPts val="0"/>
              </a:spcBef>
              <a:spcAft>
                <a:spcPts val="0"/>
              </a:spcAft>
              <a:buSzPts val="5200"/>
              <a:buNone/>
              <a:defRPr sz="5200"/>
            </a:lvl7pPr>
            <a:lvl8pPr lvl="7" algn="ctr">
              <a:lnSpc>
                <a:spcPct val="100000"/>
              </a:lnSpc>
              <a:spcBef>
                <a:spcPts val="0"/>
              </a:spcBef>
              <a:spcAft>
                <a:spcPts val="0"/>
              </a:spcAft>
              <a:buSzPts val="5200"/>
              <a:buNone/>
              <a:defRPr sz="5200"/>
            </a:lvl8pPr>
            <a:lvl9pPr lvl="8" algn="ctr">
              <a:lnSpc>
                <a:spcPct val="100000"/>
              </a:lnSpc>
              <a:spcBef>
                <a:spcPts val="0"/>
              </a:spcBef>
              <a:spcAft>
                <a:spcPts val="0"/>
              </a:spcAft>
              <a:buSzPts val="5200"/>
              <a:buNone/>
              <a:defRPr sz="5200"/>
            </a:lvl9pPr>
          </a:lstStyle>
          <a:p>
            <a:endParaRPr/>
          </a:p>
        </p:txBody>
      </p:sp>
      <p:sp>
        <p:nvSpPr>
          <p:cNvPr id="11" name="Google Shape;11;p4"/>
          <p:cNvSpPr txBox="1">
            <a:spLocks noGrp="1"/>
          </p:cNvSpPr>
          <p:nvPr>
            <p:ph type="subTitle" idx="1"/>
          </p:nvPr>
        </p:nvSpPr>
        <p:spPr>
          <a:xfrm>
            <a:off x="311700" y="2834125"/>
            <a:ext cx="8520600" cy="792600"/>
          </a:xfrm>
          <a:prstGeom prst="rect">
            <a:avLst/>
          </a:prstGeom>
          <a:noFill/>
          <a:ln>
            <a:noFill/>
          </a:ln>
        </p:spPr>
        <p:txBody>
          <a:bodyPr spcFirstLastPara="1" wrap="square" lIns="91425" tIns="91425" rIns="91425" bIns="91425" anchor="t" anchorCtr="0">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a:endParaRPr/>
          </a:p>
        </p:txBody>
      </p:sp>
      <p:sp>
        <p:nvSpPr>
          <p:cNvPr id="12" name="Google Shape;12;p4"/>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13"/>
        <p:cNvGrpSpPr/>
        <p:nvPr/>
      </p:nvGrpSpPr>
      <p:grpSpPr>
        <a:xfrm>
          <a:off x="0" y="0"/>
          <a:ext cx="0" cy="0"/>
          <a:chOff x="0" y="0"/>
          <a:chExt cx="0" cy="0"/>
        </a:xfrm>
      </p:grpSpPr>
      <p:sp>
        <p:nvSpPr>
          <p:cNvPr id="14" name="Google Shape;14;p5"/>
          <p:cNvSpPr txBox="1">
            <a:spLocks noGrp="1"/>
          </p:cNvSpPr>
          <p:nvPr>
            <p:ph type="title"/>
          </p:nvPr>
        </p:nvSpPr>
        <p:spPr>
          <a:xfrm>
            <a:off x="311700" y="2150850"/>
            <a:ext cx="8520600" cy="841800"/>
          </a:xfrm>
          <a:prstGeom prst="rect">
            <a:avLst/>
          </a:prstGeom>
          <a:noFill/>
          <a:ln>
            <a:noFill/>
          </a:ln>
        </p:spPr>
        <p:txBody>
          <a:bodyPr spcFirstLastPara="1" wrap="square" lIns="91425" tIns="91425" rIns="91425" bIns="91425" anchor="ctr" anchorCtr="0">
            <a:normAutofit/>
          </a:bodyPr>
          <a:lstStyle>
            <a:lvl1pPr lvl="0" algn="ctr">
              <a:lnSpc>
                <a:spcPct val="100000"/>
              </a:lnSpc>
              <a:spcBef>
                <a:spcPts val="0"/>
              </a:spcBef>
              <a:spcAft>
                <a:spcPts val="0"/>
              </a:spcAft>
              <a:buSzPts val="3600"/>
              <a:buNone/>
              <a:defRPr sz="3600"/>
            </a:lvl1pPr>
            <a:lvl2pPr lvl="1" algn="ctr">
              <a:lnSpc>
                <a:spcPct val="100000"/>
              </a:lnSpc>
              <a:spcBef>
                <a:spcPts val="0"/>
              </a:spcBef>
              <a:spcAft>
                <a:spcPts val="0"/>
              </a:spcAft>
              <a:buSzPts val="3600"/>
              <a:buNone/>
              <a:defRPr sz="3600"/>
            </a:lvl2pPr>
            <a:lvl3pPr lvl="2" algn="ctr">
              <a:lnSpc>
                <a:spcPct val="100000"/>
              </a:lnSpc>
              <a:spcBef>
                <a:spcPts val="0"/>
              </a:spcBef>
              <a:spcAft>
                <a:spcPts val="0"/>
              </a:spcAft>
              <a:buSzPts val="3600"/>
              <a:buNone/>
              <a:defRPr sz="3600"/>
            </a:lvl3pPr>
            <a:lvl4pPr lvl="3" algn="ctr">
              <a:lnSpc>
                <a:spcPct val="100000"/>
              </a:lnSpc>
              <a:spcBef>
                <a:spcPts val="0"/>
              </a:spcBef>
              <a:spcAft>
                <a:spcPts val="0"/>
              </a:spcAft>
              <a:buSzPts val="3600"/>
              <a:buNone/>
              <a:defRPr sz="3600"/>
            </a:lvl4pPr>
            <a:lvl5pPr lvl="4" algn="ctr">
              <a:lnSpc>
                <a:spcPct val="100000"/>
              </a:lnSpc>
              <a:spcBef>
                <a:spcPts val="0"/>
              </a:spcBef>
              <a:spcAft>
                <a:spcPts val="0"/>
              </a:spcAft>
              <a:buSzPts val="3600"/>
              <a:buNone/>
              <a:defRPr sz="3600"/>
            </a:lvl5pPr>
            <a:lvl6pPr lvl="5" algn="ctr">
              <a:lnSpc>
                <a:spcPct val="100000"/>
              </a:lnSpc>
              <a:spcBef>
                <a:spcPts val="0"/>
              </a:spcBef>
              <a:spcAft>
                <a:spcPts val="0"/>
              </a:spcAft>
              <a:buSzPts val="3600"/>
              <a:buNone/>
              <a:defRPr sz="3600"/>
            </a:lvl6pPr>
            <a:lvl7pPr lvl="6" algn="ctr">
              <a:lnSpc>
                <a:spcPct val="100000"/>
              </a:lnSpc>
              <a:spcBef>
                <a:spcPts val="0"/>
              </a:spcBef>
              <a:spcAft>
                <a:spcPts val="0"/>
              </a:spcAft>
              <a:buSzPts val="3600"/>
              <a:buNone/>
              <a:defRPr sz="3600"/>
            </a:lvl7pPr>
            <a:lvl8pPr lvl="7" algn="ctr">
              <a:lnSpc>
                <a:spcPct val="100000"/>
              </a:lnSpc>
              <a:spcBef>
                <a:spcPts val="0"/>
              </a:spcBef>
              <a:spcAft>
                <a:spcPts val="0"/>
              </a:spcAft>
              <a:buSzPts val="3600"/>
              <a:buNone/>
              <a:defRPr sz="3600"/>
            </a:lvl8pPr>
            <a:lvl9pPr lvl="8" algn="ctr">
              <a:lnSpc>
                <a:spcPct val="100000"/>
              </a:lnSpc>
              <a:spcBef>
                <a:spcPts val="0"/>
              </a:spcBef>
              <a:spcAft>
                <a:spcPts val="0"/>
              </a:spcAft>
              <a:buSzPts val="3600"/>
              <a:buNone/>
              <a:defRPr sz="3600"/>
            </a:lvl9pPr>
          </a:lstStyle>
          <a:p>
            <a:endParaRPr/>
          </a:p>
        </p:txBody>
      </p:sp>
      <p:sp>
        <p:nvSpPr>
          <p:cNvPr id="15" name="Google Shape;15;p5"/>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body" type="tx">
  <p:cSld name="TITLE_AND_BODY">
    <p:spTree>
      <p:nvGrpSpPr>
        <p:cNvPr id="1" name="Shape 16"/>
        <p:cNvGrpSpPr/>
        <p:nvPr/>
      </p:nvGrpSpPr>
      <p:grpSpPr>
        <a:xfrm>
          <a:off x="0" y="0"/>
          <a:ext cx="0" cy="0"/>
          <a:chOff x="0" y="0"/>
          <a:chExt cx="0" cy="0"/>
        </a:xfrm>
      </p:grpSpPr>
      <p:sp>
        <p:nvSpPr>
          <p:cNvPr id="17" name="Google Shape;17;p6"/>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rmAutofit/>
          </a:bodyPr>
          <a:lstStyle>
            <a:lvl1pPr lvl="0" algn="l">
              <a:lnSpc>
                <a:spcPct val="100000"/>
              </a:lnSpc>
              <a:spcBef>
                <a:spcPts val="0"/>
              </a:spcBef>
              <a:spcAft>
                <a:spcPts val="0"/>
              </a:spcAft>
              <a:buSzPts val="2800"/>
              <a:buNone/>
              <a:defRPr/>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a:endParaRPr/>
          </a:p>
        </p:txBody>
      </p:sp>
      <p:sp>
        <p:nvSpPr>
          <p:cNvPr id="18" name="Google Shape;18;p6"/>
          <p:cNvSpPr txBox="1">
            <a:spLocks noGrp="1"/>
          </p:cNvSpPr>
          <p:nvPr>
            <p:ph type="body" idx="1"/>
          </p:nvPr>
        </p:nvSpPr>
        <p:spPr>
          <a:xfrm>
            <a:off x="311700" y="1152475"/>
            <a:ext cx="8520600" cy="3416400"/>
          </a:xfrm>
          <a:prstGeom prst="rect">
            <a:avLst/>
          </a:prstGeom>
          <a:noFill/>
          <a:ln>
            <a:noFill/>
          </a:ln>
        </p:spPr>
        <p:txBody>
          <a:bodyPr spcFirstLastPara="1" wrap="square" lIns="91425" tIns="91425" rIns="91425" bIns="91425" anchor="t" anchorCtr="0">
            <a:normAutofit/>
          </a:bodyPr>
          <a:lstStyle>
            <a:lvl1pPr marL="457200" lvl="0" indent="-342900" algn="l">
              <a:lnSpc>
                <a:spcPct val="115000"/>
              </a:lnSpc>
              <a:spcBef>
                <a:spcPts val="0"/>
              </a:spcBef>
              <a:spcAft>
                <a:spcPts val="0"/>
              </a:spcAft>
              <a:buSzPts val="1800"/>
              <a:buChar char="●"/>
              <a:defRPr/>
            </a:lvl1pPr>
            <a:lvl2pPr marL="914400" lvl="1" indent="-317500" algn="l">
              <a:lnSpc>
                <a:spcPct val="115000"/>
              </a:lnSpc>
              <a:spcBef>
                <a:spcPts val="0"/>
              </a:spcBef>
              <a:spcAft>
                <a:spcPts val="0"/>
              </a:spcAft>
              <a:buSzPts val="1400"/>
              <a:buChar char="○"/>
              <a:defRPr/>
            </a:lvl2pPr>
            <a:lvl3pPr marL="1371600" lvl="2" indent="-317500" algn="l">
              <a:lnSpc>
                <a:spcPct val="115000"/>
              </a:lnSpc>
              <a:spcBef>
                <a:spcPts val="0"/>
              </a:spcBef>
              <a:spcAft>
                <a:spcPts val="0"/>
              </a:spcAft>
              <a:buSzPts val="1400"/>
              <a:buChar char="■"/>
              <a:defRPr/>
            </a:lvl3pPr>
            <a:lvl4pPr marL="1828800" lvl="3" indent="-317500" algn="l">
              <a:lnSpc>
                <a:spcPct val="115000"/>
              </a:lnSpc>
              <a:spcBef>
                <a:spcPts val="0"/>
              </a:spcBef>
              <a:spcAft>
                <a:spcPts val="0"/>
              </a:spcAft>
              <a:buSzPts val="1400"/>
              <a:buChar char="●"/>
              <a:defRPr/>
            </a:lvl4pPr>
            <a:lvl5pPr marL="2286000" lvl="4" indent="-317500" algn="l">
              <a:lnSpc>
                <a:spcPct val="115000"/>
              </a:lnSpc>
              <a:spcBef>
                <a:spcPts val="0"/>
              </a:spcBef>
              <a:spcAft>
                <a:spcPts val="0"/>
              </a:spcAft>
              <a:buSzPts val="1400"/>
              <a:buChar char="○"/>
              <a:defRPr/>
            </a:lvl5pPr>
            <a:lvl6pPr marL="2743200" lvl="5" indent="-317500" algn="l">
              <a:lnSpc>
                <a:spcPct val="115000"/>
              </a:lnSpc>
              <a:spcBef>
                <a:spcPts val="0"/>
              </a:spcBef>
              <a:spcAft>
                <a:spcPts val="0"/>
              </a:spcAft>
              <a:buSzPts val="1400"/>
              <a:buChar char="■"/>
              <a:defRPr/>
            </a:lvl6pPr>
            <a:lvl7pPr marL="3200400" lvl="6" indent="-317500" algn="l">
              <a:lnSpc>
                <a:spcPct val="115000"/>
              </a:lnSpc>
              <a:spcBef>
                <a:spcPts val="0"/>
              </a:spcBef>
              <a:spcAft>
                <a:spcPts val="0"/>
              </a:spcAft>
              <a:buSzPts val="1400"/>
              <a:buChar char="●"/>
              <a:defRPr/>
            </a:lvl7pPr>
            <a:lvl8pPr marL="3657600" lvl="7" indent="-317500" algn="l">
              <a:lnSpc>
                <a:spcPct val="115000"/>
              </a:lnSpc>
              <a:spcBef>
                <a:spcPts val="0"/>
              </a:spcBef>
              <a:spcAft>
                <a:spcPts val="0"/>
              </a:spcAft>
              <a:buSzPts val="1400"/>
              <a:buChar char="○"/>
              <a:defRPr/>
            </a:lvl8pPr>
            <a:lvl9pPr marL="4114800" lvl="8" indent="-317500" algn="l">
              <a:lnSpc>
                <a:spcPct val="115000"/>
              </a:lnSpc>
              <a:spcBef>
                <a:spcPts val="0"/>
              </a:spcBef>
              <a:spcAft>
                <a:spcPts val="0"/>
              </a:spcAft>
              <a:buSzPts val="1400"/>
              <a:buChar char="■"/>
              <a:defRPr/>
            </a:lvl9pPr>
          </a:lstStyle>
          <a:p>
            <a:endParaRPr/>
          </a:p>
        </p:txBody>
      </p:sp>
      <p:sp>
        <p:nvSpPr>
          <p:cNvPr id="19" name="Google Shape;19;p6"/>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and two columns" type="twoColTx">
  <p:cSld name="TITLE_AND_TWO_COLUMNS">
    <p:spTree>
      <p:nvGrpSpPr>
        <p:cNvPr id="1" name="Shape 20"/>
        <p:cNvGrpSpPr/>
        <p:nvPr/>
      </p:nvGrpSpPr>
      <p:grpSpPr>
        <a:xfrm>
          <a:off x="0" y="0"/>
          <a:ext cx="0" cy="0"/>
          <a:chOff x="0" y="0"/>
          <a:chExt cx="0" cy="0"/>
        </a:xfrm>
      </p:grpSpPr>
      <p:sp>
        <p:nvSpPr>
          <p:cNvPr id="21" name="Google Shape;21;p7"/>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rmAutofit/>
          </a:bodyPr>
          <a:lstStyle>
            <a:lvl1pPr lvl="0" algn="l">
              <a:lnSpc>
                <a:spcPct val="100000"/>
              </a:lnSpc>
              <a:spcBef>
                <a:spcPts val="0"/>
              </a:spcBef>
              <a:spcAft>
                <a:spcPts val="0"/>
              </a:spcAft>
              <a:buSzPts val="2800"/>
              <a:buNone/>
              <a:defRPr/>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a:endParaRPr/>
          </a:p>
        </p:txBody>
      </p:sp>
      <p:sp>
        <p:nvSpPr>
          <p:cNvPr id="22" name="Google Shape;22;p7"/>
          <p:cNvSpPr txBox="1">
            <a:spLocks noGrp="1"/>
          </p:cNvSpPr>
          <p:nvPr>
            <p:ph type="body" idx="1"/>
          </p:nvPr>
        </p:nvSpPr>
        <p:spPr>
          <a:xfrm>
            <a:off x="311700" y="1152475"/>
            <a:ext cx="3999900" cy="3416400"/>
          </a:xfrm>
          <a:prstGeom prst="rect">
            <a:avLst/>
          </a:prstGeom>
          <a:noFill/>
          <a:ln>
            <a:noFill/>
          </a:ln>
        </p:spPr>
        <p:txBody>
          <a:bodyPr spcFirstLastPara="1" wrap="square" lIns="91425" tIns="91425" rIns="91425" bIns="91425" anchor="t" anchorCtr="0">
            <a:normAutofit/>
          </a:bodyPr>
          <a:lstStyle>
            <a:lvl1pPr marL="457200" lvl="0" indent="-317500" algn="l">
              <a:lnSpc>
                <a:spcPct val="115000"/>
              </a:lnSpc>
              <a:spcBef>
                <a:spcPts val="0"/>
              </a:spcBef>
              <a:spcAft>
                <a:spcPts val="0"/>
              </a:spcAft>
              <a:buSzPts val="1400"/>
              <a:buChar char="●"/>
              <a:defRPr sz="1400"/>
            </a:lvl1pPr>
            <a:lvl2pPr marL="914400" lvl="1" indent="-304800" algn="l">
              <a:lnSpc>
                <a:spcPct val="115000"/>
              </a:lnSpc>
              <a:spcBef>
                <a:spcPts val="0"/>
              </a:spcBef>
              <a:spcAft>
                <a:spcPts val="0"/>
              </a:spcAft>
              <a:buSzPts val="1200"/>
              <a:buChar char="○"/>
              <a:defRPr sz="1200"/>
            </a:lvl2pPr>
            <a:lvl3pPr marL="1371600" lvl="2" indent="-304800" algn="l">
              <a:lnSpc>
                <a:spcPct val="115000"/>
              </a:lnSpc>
              <a:spcBef>
                <a:spcPts val="0"/>
              </a:spcBef>
              <a:spcAft>
                <a:spcPts val="0"/>
              </a:spcAft>
              <a:buSzPts val="1200"/>
              <a:buChar char="■"/>
              <a:defRPr sz="1200"/>
            </a:lvl3pPr>
            <a:lvl4pPr marL="1828800" lvl="3" indent="-304800" algn="l">
              <a:lnSpc>
                <a:spcPct val="115000"/>
              </a:lnSpc>
              <a:spcBef>
                <a:spcPts val="0"/>
              </a:spcBef>
              <a:spcAft>
                <a:spcPts val="0"/>
              </a:spcAft>
              <a:buSzPts val="1200"/>
              <a:buChar char="●"/>
              <a:defRPr sz="1200"/>
            </a:lvl4pPr>
            <a:lvl5pPr marL="2286000" lvl="4" indent="-304800" algn="l">
              <a:lnSpc>
                <a:spcPct val="115000"/>
              </a:lnSpc>
              <a:spcBef>
                <a:spcPts val="0"/>
              </a:spcBef>
              <a:spcAft>
                <a:spcPts val="0"/>
              </a:spcAft>
              <a:buSzPts val="1200"/>
              <a:buChar char="○"/>
              <a:defRPr sz="1200"/>
            </a:lvl5pPr>
            <a:lvl6pPr marL="2743200" lvl="5" indent="-304800" algn="l">
              <a:lnSpc>
                <a:spcPct val="115000"/>
              </a:lnSpc>
              <a:spcBef>
                <a:spcPts val="0"/>
              </a:spcBef>
              <a:spcAft>
                <a:spcPts val="0"/>
              </a:spcAft>
              <a:buSzPts val="1200"/>
              <a:buChar char="■"/>
              <a:defRPr sz="1200"/>
            </a:lvl6pPr>
            <a:lvl7pPr marL="3200400" lvl="6" indent="-304800" algn="l">
              <a:lnSpc>
                <a:spcPct val="115000"/>
              </a:lnSpc>
              <a:spcBef>
                <a:spcPts val="0"/>
              </a:spcBef>
              <a:spcAft>
                <a:spcPts val="0"/>
              </a:spcAft>
              <a:buSzPts val="1200"/>
              <a:buChar char="●"/>
              <a:defRPr sz="1200"/>
            </a:lvl7pPr>
            <a:lvl8pPr marL="3657600" lvl="7" indent="-304800" algn="l">
              <a:lnSpc>
                <a:spcPct val="115000"/>
              </a:lnSpc>
              <a:spcBef>
                <a:spcPts val="0"/>
              </a:spcBef>
              <a:spcAft>
                <a:spcPts val="0"/>
              </a:spcAft>
              <a:buSzPts val="1200"/>
              <a:buChar char="○"/>
              <a:defRPr sz="1200"/>
            </a:lvl8pPr>
            <a:lvl9pPr marL="4114800" lvl="8" indent="-304800" algn="l">
              <a:lnSpc>
                <a:spcPct val="115000"/>
              </a:lnSpc>
              <a:spcBef>
                <a:spcPts val="0"/>
              </a:spcBef>
              <a:spcAft>
                <a:spcPts val="0"/>
              </a:spcAft>
              <a:buSzPts val="1200"/>
              <a:buChar char="■"/>
              <a:defRPr sz="1200"/>
            </a:lvl9pPr>
          </a:lstStyle>
          <a:p>
            <a:endParaRPr/>
          </a:p>
        </p:txBody>
      </p:sp>
      <p:sp>
        <p:nvSpPr>
          <p:cNvPr id="23" name="Google Shape;23;p7"/>
          <p:cNvSpPr txBox="1">
            <a:spLocks noGrp="1"/>
          </p:cNvSpPr>
          <p:nvPr>
            <p:ph type="body" idx="2"/>
          </p:nvPr>
        </p:nvSpPr>
        <p:spPr>
          <a:xfrm>
            <a:off x="4832400" y="1152475"/>
            <a:ext cx="3999900" cy="3416400"/>
          </a:xfrm>
          <a:prstGeom prst="rect">
            <a:avLst/>
          </a:prstGeom>
          <a:noFill/>
          <a:ln>
            <a:noFill/>
          </a:ln>
        </p:spPr>
        <p:txBody>
          <a:bodyPr spcFirstLastPara="1" wrap="square" lIns="91425" tIns="91425" rIns="91425" bIns="91425" anchor="t" anchorCtr="0">
            <a:normAutofit/>
          </a:bodyPr>
          <a:lstStyle>
            <a:lvl1pPr marL="457200" lvl="0" indent="-317500" algn="l">
              <a:lnSpc>
                <a:spcPct val="115000"/>
              </a:lnSpc>
              <a:spcBef>
                <a:spcPts val="0"/>
              </a:spcBef>
              <a:spcAft>
                <a:spcPts val="0"/>
              </a:spcAft>
              <a:buSzPts val="1400"/>
              <a:buChar char="●"/>
              <a:defRPr sz="1400"/>
            </a:lvl1pPr>
            <a:lvl2pPr marL="914400" lvl="1" indent="-304800" algn="l">
              <a:lnSpc>
                <a:spcPct val="115000"/>
              </a:lnSpc>
              <a:spcBef>
                <a:spcPts val="0"/>
              </a:spcBef>
              <a:spcAft>
                <a:spcPts val="0"/>
              </a:spcAft>
              <a:buSzPts val="1200"/>
              <a:buChar char="○"/>
              <a:defRPr sz="1200"/>
            </a:lvl2pPr>
            <a:lvl3pPr marL="1371600" lvl="2" indent="-304800" algn="l">
              <a:lnSpc>
                <a:spcPct val="115000"/>
              </a:lnSpc>
              <a:spcBef>
                <a:spcPts val="0"/>
              </a:spcBef>
              <a:spcAft>
                <a:spcPts val="0"/>
              </a:spcAft>
              <a:buSzPts val="1200"/>
              <a:buChar char="■"/>
              <a:defRPr sz="1200"/>
            </a:lvl3pPr>
            <a:lvl4pPr marL="1828800" lvl="3" indent="-304800" algn="l">
              <a:lnSpc>
                <a:spcPct val="115000"/>
              </a:lnSpc>
              <a:spcBef>
                <a:spcPts val="0"/>
              </a:spcBef>
              <a:spcAft>
                <a:spcPts val="0"/>
              </a:spcAft>
              <a:buSzPts val="1200"/>
              <a:buChar char="●"/>
              <a:defRPr sz="1200"/>
            </a:lvl4pPr>
            <a:lvl5pPr marL="2286000" lvl="4" indent="-304800" algn="l">
              <a:lnSpc>
                <a:spcPct val="115000"/>
              </a:lnSpc>
              <a:spcBef>
                <a:spcPts val="0"/>
              </a:spcBef>
              <a:spcAft>
                <a:spcPts val="0"/>
              </a:spcAft>
              <a:buSzPts val="1200"/>
              <a:buChar char="○"/>
              <a:defRPr sz="1200"/>
            </a:lvl5pPr>
            <a:lvl6pPr marL="2743200" lvl="5" indent="-304800" algn="l">
              <a:lnSpc>
                <a:spcPct val="115000"/>
              </a:lnSpc>
              <a:spcBef>
                <a:spcPts val="0"/>
              </a:spcBef>
              <a:spcAft>
                <a:spcPts val="0"/>
              </a:spcAft>
              <a:buSzPts val="1200"/>
              <a:buChar char="■"/>
              <a:defRPr sz="1200"/>
            </a:lvl6pPr>
            <a:lvl7pPr marL="3200400" lvl="6" indent="-304800" algn="l">
              <a:lnSpc>
                <a:spcPct val="115000"/>
              </a:lnSpc>
              <a:spcBef>
                <a:spcPts val="0"/>
              </a:spcBef>
              <a:spcAft>
                <a:spcPts val="0"/>
              </a:spcAft>
              <a:buSzPts val="1200"/>
              <a:buChar char="●"/>
              <a:defRPr sz="1200"/>
            </a:lvl7pPr>
            <a:lvl8pPr marL="3657600" lvl="7" indent="-304800" algn="l">
              <a:lnSpc>
                <a:spcPct val="115000"/>
              </a:lnSpc>
              <a:spcBef>
                <a:spcPts val="0"/>
              </a:spcBef>
              <a:spcAft>
                <a:spcPts val="0"/>
              </a:spcAft>
              <a:buSzPts val="1200"/>
              <a:buChar char="○"/>
              <a:defRPr sz="1200"/>
            </a:lvl8pPr>
            <a:lvl9pPr marL="4114800" lvl="8" indent="-304800" algn="l">
              <a:lnSpc>
                <a:spcPct val="115000"/>
              </a:lnSpc>
              <a:spcBef>
                <a:spcPts val="0"/>
              </a:spcBef>
              <a:spcAft>
                <a:spcPts val="0"/>
              </a:spcAft>
              <a:buSzPts val="1200"/>
              <a:buChar char="■"/>
              <a:defRPr sz="1200"/>
            </a:lvl9pPr>
          </a:lstStyle>
          <a:p>
            <a:endParaRPr/>
          </a:p>
        </p:txBody>
      </p:sp>
      <p:sp>
        <p:nvSpPr>
          <p:cNvPr id="24" name="Google Shape;24;p7"/>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25"/>
        <p:cNvGrpSpPr/>
        <p:nvPr/>
      </p:nvGrpSpPr>
      <p:grpSpPr>
        <a:xfrm>
          <a:off x="0" y="0"/>
          <a:ext cx="0" cy="0"/>
          <a:chOff x="0" y="0"/>
          <a:chExt cx="0" cy="0"/>
        </a:xfrm>
      </p:grpSpPr>
      <p:sp>
        <p:nvSpPr>
          <p:cNvPr id="26" name="Google Shape;26;p8"/>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rmAutofit/>
          </a:bodyPr>
          <a:lstStyle>
            <a:lvl1pPr lvl="0" algn="l">
              <a:lnSpc>
                <a:spcPct val="100000"/>
              </a:lnSpc>
              <a:spcBef>
                <a:spcPts val="0"/>
              </a:spcBef>
              <a:spcAft>
                <a:spcPts val="0"/>
              </a:spcAft>
              <a:buSzPts val="2800"/>
              <a:buNone/>
              <a:defRPr/>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a:endParaRPr/>
          </a:p>
        </p:txBody>
      </p:sp>
      <p:sp>
        <p:nvSpPr>
          <p:cNvPr id="27" name="Google Shape;27;p8"/>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One column text">
  <p:cSld name="ONE_COLUMN_TEXT">
    <p:spTree>
      <p:nvGrpSpPr>
        <p:cNvPr id="1" name="Shape 28"/>
        <p:cNvGrpSpPr/>
        <p:nvPr/>
      </p:nvGrpSpPr>
      <p:grpSpPr>
        <a:xfrm>
          <a:off x="0" y="0"/>
          <a:ext cx="0" cy="0"/>
          <a:chOff x="0" y="0"/>
          <a:chExt cx="0" cy="0"/>
        </a:xfrm>
      </p:grpSpPr>
      <p:sp>
        <p:nvSpPr>
          <p:cNvPr id="29" name="Google Shape;29;p9"/>
          <p:cNvSpPr txBox="1">
            <a:spLocks noGrp="1"/>
          </p:cNvSpPr>
          <p:nvPr>
            <p:ph type="title"/>
          </p:nvPr>
        </p:nvSpPr>
        <p:spPr>
          <a:xfrm>
            <a:off x="311700" y="555600"/>
            <a:ext cx="2808000" cy="755700"/>
          </a:xfrm>
          <a:prstGeom prst="rect">
            <a:avLst/>
          </a:prstGeom>
          <a:noFill/>
          <a:ln>
            <a:noFill/>
          </a:ln>
        </p:spPr>
        <p:txBody>
          <a:bodyPr spcFirstLastPara="1" wrap="square" lIns="91425" tIns="91425" rIns="91425" bIns="91425" anchor="b" anchorCtr="0">
            <a:normAutofit/>
          </a:bodyPr>
          <a:lstStyle>
            <a:lvl1pPr lvl="0" algn="l">
              <a:lnSpc>
                <a:spcPct val="100000"/>
              </a:lnSpc>
              <a:spcBef>
                <a:spcPts val="0"/>
              </a:spcBef>
              <a:spcAft>
                <a:spcPts val="0"/>
              </a:spcAft>
              <a:buSzPts val="2400"/>
              <a:buNone/>
              <a:defRPr sz="2400"/>
            </a:lvl1pPr>
            <a:lvl2pPr lvl="1" algn="l">
              <a:lnSpc>
                <a:spcPct val="100000"/>
              </a:lnSpc>
              <a:spcBef>
                <a:spcPts val="0"/>
              </a:spcBef>
              <a:spcAft>
                <a:spcPts val="0"/>
              </a:spcAft>
              <a:buSzPts val="2400"/>
              <a:buNone/>
              <a:defRPr sz="2400"/>
            </a:lvl2pPr>
            <a:lvl3pPr lvl="2" algn="l">
              <a:lnSpc>
                <a:spcPct val="100000"/>
              </a:lnSpc>
              <a:spcBef>
                <a:spcPts val="0"/>
              </a:spcBef>
              <a:spcAft>
                <a:spcPts val="0"/>
              </a:spcAft>
              <a:buSzPts val="2400"/>
              <a:buNone/>
              <a:defRPr sz="2400"/>
            </a:lvl3pPr>
            <a:lvl4pPr lvl="3" algn="l">
              <a:lnSpc>
                <a:spcPct val="100000"/>
              </a:lnSpc>
              <a:spcBef>
                <a:spcPts val="0"/>
              </a:spcBef>
              <a:spcAft>
                <a:spcPts val="0"/>
              </a:spcAft>
              <a:buSzPts val="2400"/>
              <a:buNone/>
              <a:defRPr sz="2400"/>
            </a:lvl4pPr>
            <a:lvl5pPr lvl="4" algn="l">
              <a:lnSpc>
                <a:spcPct val="100000"/>
              </a:lnSpc>
              <a:spcBef>
                <a:spcPts val="0"/>
              </a:spcBef>
              <a:spcAft>
                <a:spcPts val="0"/>
              </a:spcAft>
              <a:buSzPts val="2400"/>
              <a:buNone/>
              <a:defRPr sz="2400"/>
            </a:lvl5pPr>
            <a:lvl6pPr lvl="5" algn="l">
              <a:lnSpc>
                <a:spcPct val="100000"/>
              </a:lnSpc>
              <a:spcBef>
                <a:spcPts val="0"/>
              </a:spcBef>
              <a:spcAft>
                <a:spcPts val="0"/>
              </a:spcAft>
              <a:buSzPts val="2400"/>
              <a:buNone/>
              <a:defRPr sz="2400"/>
            </a:lvl6pPr>
            <a:lvl7pPr lvl="6" algn="l">
              <a:lnSpc>
                <a:spcPct val="100000"/>
              </a:lnSpc>
              <a:spcBef>
                <a:spcPts val="0"/>
              </a:spcBef>
              <a:spcAft>
                <a:spcPts val="0"/>
              </a:spcAft>
              <a:buSzPts val="2400"/>
              <a:buNone/>
              <a:defRPr sz="2400"/>
            </a:lvl7pPr>
            <a:lvl8pPr lvl="7" algn="l">
              <a:lnSpc>
                <a:spcPct val="100000"/>
              </a:lnSpc>
              <a:spcBef>
                <a:spcPts val="0"/>
              </a:spcBef>
              <a:spcAft>
                <a:spcPts val="0"/>
              </a:spcAft>
              <a:buSzPts val="2400"/>
              <a:buNone/>
              <a:defRPr sz="2400"/>
            </a:lvl8pPr>
            <a:lvl9pPr lvl="8" algn="l">
              <a:lnSpc>
                <a:spcPct val="100000"/>
              </a:lnSpc>
              <a:spcBef>
                <a:spcPts val="0"/>
              </a:spcBef>
              <a:spcAft>
                <a:spcPts val="0"/>
              </a:spcAft>
              <a:buSzPts val="2400"/>
              <a:buNone/>
              <a:defRPr sz="2400"/>
            </a:lvl9pPr>
          </a:lstStyle>
          <a:p>
            <a:endParaRPr/>
          </a:p>
        </p:txBody>
      </p:sp>
      <p:sp>
        <p:nvSpPr>
          <p:cNvPr id="30" name="Google Shape;30;p9"/>
          <p:cNvSpPr txBox="1">
            <a:spLocks noGrp="1"/>
          </p:cNvSpPr>
          <p:nvPr>
            <p:ph type="body" idx="1"/>
          </p:nvPr>
        </p:nvSpPr>
        <p:spPr>
          <a:xfrm>
            <a:off x="311700" y="1389600"/>
            <a:ext cx="2808000" cy="3179400"/>
          </a:xfrm>
          <a:prstGeom prst="rect">
            <a:avLst/>
          </a:prstGeom>
          <a:noFill/>
          <a:ln>
            <a:noFill/>
          </a:ln>
        </p:spPr>
        <p:txBody>
          <a:bodyPr spcFirstLastPara="1" wrap="square" lIns="91425" tIns="91425" rIns="91425" bIns="91425" anchor="t" anchorCtr="0">
            <a:normAutofit/>
          </a:bodyPr>
          <a:lstStyle>
            <a:lvl1pPr marL="457200" lvl="0" indent="-304800" algn="l">
              <a:lnSpc>
                <a:spcPct val="115000"/>
              </a:lnSpc>
              <a:spcBef>
                <a:spcPts val="0"/>
              </a:spcBef>
              <a:spcAft>
                <a:spcPts val="0"/>
              </a:spcAft>
              <a:buSzPts val="1200"/>
              <a:buChar char="●"/>
              <a:defRPr sz="1200"/>
            </a:lvl1pPr>
            <a:lvl2pPr marL="914400" lvl="1" indent="-304800" algn="l">
              <a:lnSpc>
                <a:spcPct val="115000"/>
              </a:lnSpc>
              <a:spcBef>
                <a:spcPts val="0"/>
              </a:spcBef>
              <a:spcAft>
                <a:spcPts val="0"/>
              </a:spcAft>
              <a:buSzPts val="1200"/>
              <a:buChar char="○"/>
              <a:defRPr sz="1200"/>
            </a:lvl2pPr>
            <a:lvl3pPr marL="1371600" lvl="2" indent="-304800" algn="l">
              <a:lnSpc>
                <a:spcPct val="115000"/>
              </a:lnSpc>
              <a:spcBef>
                <a:spcPts val="0"/>
              </a:spcBef>
              <a:spcAft>
                <a:spcPts val="0"/>
              </a:spcAft>
              <a:buSzPts val="1200"/>
              <a:buChar char="■"/>
              <a:defRPr sz="1200"/>
            </a:lvl3pPr>
            <a:lvl4pPr marL="1828800" lvl="3" indent="-304800" algn="l">
              <a:lnSpc>
                <a:spcPct val="115000"/>
              </a:lnSpc>
              <a:spcBef>
                <a:spcPts val="0"/>
              </a:spcBef>
              <a:spcAft>
                <a:spcPts val="0"/>
              </a:spcAft>
              <a:buSzPts val="1200"/>
              <a:buChar char="●"/>
              <a:defRPr sz="1200"/>
            </a:lvl4pPr>
            <a:lvl5pPr marL="2286000" lvl="4" indent="-304800" algn="l">
              <a:lnSpc>
                <a:spcPct val="115000"/>
              </a:lnSpc>
              <a:spcBef>
                <a:spcPts val="0"/>
              </a:spcBef>
              <a:spcAft>
                <a:spcPts val="0"/>
              </a:spcAft>
              <a:buSzPts val="1200"/>
              <a:buChar char="○"/>
              <a:defRPr sz="1200"/>
            </a:lvl5pPr>
            <a:lvl6pPr marL="2743200" lvl="5" indent="-304800" algn="l">
              <a:lnSpc>
                <a:spcPct val="115000"/>
              </a:lnSpc>
              <a:spcBef>
                <a:spcPts val="0"/>
              </a:spcBef>
              <a:spcAft>
                <a:spcPts val="0"/>
              </a:spcAft>
              <a:buSzPts val="1200"/>
              <a:buChar char="■"/>
              <a:defRPr sz="1200"/>
            </a:lvl6pPr>
            <a:lvl7pPr marL="3200400" lvl="6" indent="-304800" algn="l">
              <a:lnSpc>
                <a:spcPct val="115000"/>
              </a:lnSpc>
              <a:spcBef>
                <a:spcPts val="0"/>
              </a:spcBef>
              <a:spcAft>
                <a:spcPts val="0"/>
              </a:spcAft>
              <a:buSzPts val="1200"/>
              <a:buChar char="●"/>
              <a:defRPr sz="1200"/>
            </a:lvl7pPr>
            <a:lvl8pPr marL="3657600" lvl="7" indent="-304800" algn="l">
              <a:lnSpc>
                <a:spcPct val="115000"/>
              </a:lnSpc>
              <a:spcBef>
                <a:spcPts val="0"/>
              </a:spcBef>
              <a:spcAft>
                <a:spcPts val="0"/>
              </a:spcAft>
              <a:buSzPts val="1200"/>
              <a:buChar char="○"/>
              <a:defRPr sz="1200"/>
            </a:lvl8pPr>
            <a:lvl9pPr marL="4114800" lvl="8" indent="-304800" algn="l">
              <a:lnSpc>
                <a:spcPct val="115000"/>
              </a:lnSpc>
              <a:spcBef>
                <a:spcPts val="0"/>
              </a:spcBef>
              <a:spcAft>
                <a:spcPts val="0"/>
              </a:spcAft>
              <a:buSzPts val="1200"/>
              <a:buChar char="■"/>
              <a:defRPr sz="1200"/>
            </a:lvl9pPr>
          </a:lstStyle>
          <a:p>
            <a:endParaRPr/>
          </a:p>
        </p:txBody>
      </p:sp>
      <p:sp>
        <p:nvSpPr>
          <p:cNvPr id="31" name="Google Shape;31;p9"/>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Main point">
  <p:cSld name="MAIN_POINT">
    <p:spTree>
      <p:nvGrpSpPr>
        <p:cNvPr id="1" name="Shape 32"/>
        <p:cNvGrpSpPr/>
        <p:nvPr/>
      </p:nvGrpSpPr>
      <p:grpSpPr>
        <a:xfrm>
          <a:off x="0" y="0"/>
          <a:ext cx="0" cy="0"/>
          <a:chOff x="0" y="0"/>
          <a:chExt cx="0" cy="0"/>
        </a:xfrm>
      </p:grpSpPr>
      <p:sp>
        <p:nvSpPr>
          <p:cNvPr id="33" name="Google Shape;33;p10"/>
          <p:cNvSpPr txBox="1">
            <a:spLocks noGrp="1"/>
          </p:cNvSpPr>
          <p:nvPr>
            <p:ph type="title"/>
          </p:nvPr>
        </p:nvSpPr>
        <p:spPr>
          <a:xfrm>
            <a:off x="490250" y="450150"/>
            <a:ext cx="6367800" cy="4090800"/>
          </a:xfrm>
          <a:prstGeom prst="rect">
            <a:avLst/>
          </a:prstGeom>
          <a:noFill/>
          <a:ln>
            <a:noFill/>
          </a:ln>
        </p:spPr>
        <p:txBody>
          <a:bodyPr spcFirstLastPara="1" wrap="square" lIns="91425" tIns="91425" rIns="91425" bIns="91425" anchor="ctr" anchorCtr="0">
            <a:normAutofit/>
          </a:bodyPr>
          <a:lstStyle>
            <a:lvl1pPr lvl="0" algn="l">
              <a:lnSpc>
                <a:spcPct val="100000"/>
              </a:lnSpc>
              <a:spcBef>
                <a:spcPts val="0"/>
              </a:spcBef>
              <a:spcAft>
                <a:spcPts val="0"/>
              </a:spcAft>
              <a:buSzPts val="4800"/>
              <a:buNone/>
              <a:defRPr sz="4800"/>
            </a:lvl1pPr>
            <a:lvl2pPr lvl="1" algn="l">
              <a:lnSpc>
                <a:spcPct val="100000"/>
              </a:lnSpc>
              <a:spcBef>
                <a:spcPts val="0"/>
              </a:spcBef>
              <a:spcAft>
                <a:spcPts val="0"/>
              </a:spcAft>
              <a:buSzPts val="4800"/>
              <a:buNone/>
              <a:defRPr sz="4800"/>
            </a:lvl2pPr>
            <a:lvl3pPr lvl="2" algn="l">
              <a:lnSpc>
                <a:spcPct val="100000"/>
              </a:lnSpc>
              <a:spcBef>
                <a:spcPts val="0"/>
              </a:spcBef>
              <a:spcAft>
                <a:spcPts val="0"/>
              </a:spcAft>
              <a:buSzPts val="4800"/>
              <a:buNone/>
              <a:defRPr sz="4800"/>
            </a:lvl3pPr>
            <a:lvl4pPr lvl="3" algn="l">
              <a:lnSpc>
                <a:spcPct val="100000"/>
              </a:lnSpc>
              <a:spcBef>
                <a:spcPts val="0"/>
              </a:spcBef>
              <a:spcAft>
                <a:spcPts val="0"/>
              </a:spcAft>
              <a:buSzPts val="4800"/>
              <a:buNone/>
              <a:defRPr sz="4800"/>
            </a:lvl4pPr>
            <a:lvl5pPr lvl="4" algn="l">
              <a:lnSpc>
                <a:spcPct val="100000"/>
              </a:lnSpc>
              <a:spcBef>
                <a:spcPts val="0"/>
              </a:spcBef>
              <a:spcAft>
                <a:spcPts val="0"/>
              </a:spcAft>
              <a:buSzPts val="4800"/>
              <a:buNone/>
              <a:defRPr sz="4800"/>
            </a:lvl5pPr>
            <a:lvl6pPr lvl="5" algn="l">
              <a:lnSpc>
                <a:spcPct val="100000"/>
              </a:lnSpc>
              <a:spcBef>
                <a:spcPts val="0"/>
              </a:spcBef>
              <a:spcAft>
                <a:spcPts val="0"/>
              </a:spcAft>
              <a:buSzPts val="4800"/>
              <a:buNone/>
              <a:defRPr sz="4800"/>
            </a:lvl6pPr>
            <a:lvl7pPr lvl="6" algn="l">
              <a:lnSpc>
                <a:spcPct val="100000"/>
              </a:lnSpc>
              <a:spcBef>
                <a:spcPts val="0"/>
              </a:spcBef>
              <a:spcAft>
                <a:spcPts val="0"/>
              </a:spcAft>
              <a:buSzPts val="4800"/>
              <a:buNone/>
              <a:defRPr sz="4800"/>
            </a:lvl7pPr>
            <a:lvl8pPr lvl="7" algn="l">
              <a:lnSpc>
                <a:spcPct val="100000"/>
              </a:lnSpc>
              <a:spcBef>
                <a:spcPts val="0"/>
              </a:spcBef>
              <a:spcAft>
                <a:spcPts val="0"/>
              </a:spcAft>
              <a:buSzPts val="4800"/>
              <a:buNone/>
              <a:defRPr sz="4800"/>
            </a:lvl8pPr>
            <a:lvl9pPr lvl="8" algn="l">
              <a:lnSpc>
                <a:spcPct val="100000"/>
              </a:lnSpc>
              <a:spcBef>
                <a:spcPts val="0"/>
              </a:spcBef>
              <a:spcAft>
                <a:spcPts val="0"/>
              </a:spcAft>
              <a:buSzPts val="4800"/>
              <a:buNone/>
              <a:defRPr sz="4800"/>
            </a:lvl9pPr>
          </a:lstStyle>
          <a:p>
            <a:endParaRPr/>
          </a:p>
        </p:txBody>
      </p:sp>
      <p:sp>
        <p:nvSpPr>
          <p:cNvPr id="34" name="Google Shape;34;p10"/>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Section title and description">
  <p:cSld name="SECTION_TITLE_AND_DESCRIPTION">
    <p:spTree>
      <p:nvGrpSpPr>
        <p:cNvPr id="1" name="Shape 35"/>
        <p:cNvGrpSpPr/>
        <p:nvPr/>
      </p:nvGrpSpPr>
      <p:grpSpPr>
        <a:xfrm>
          <a:off x="0" y="0"/>
          <a:ext cx="0" cy="0"/>
          <a:chOff x="0" y="0"/>
          <a:chExt cx="0" cy="0"/>
        </a:xfrm>
      </p:grpSpPr>
      <p:sp>
        <p:nvSpPr>
          <p:cNvPr id="36" name="Google Shape;36;p11"/>
          <p:cNvSpPr/>
          <p:nvPr/>
        </p:nvSpPr>
        <p:spPr>
          <a:xfrm>
            <a:off x="4572000" y="-125"/>
            <a:ext cx="4572000" cy="5143500"/>
          </a:xfrm>
          <a:prstGeom prst="rect">
            <a:avLst/>
          </a:prstGeom>
          <a:solidFill>
            <a:schemeClr val="l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tkinson Hyperlegible Next"/>
              <a:ea typeface="Atkinson Hyperlegible Next"/>
              <a:cs typeface="Atkinson Hyperlegible Next"/>
              <a:sym typeface="Atkinson Hyperlegible Next"/>
            </a:endParaRPr>
          </a:p>
        </p:txBody>
      </p:sp>
      <p:sp>
        <p:nvSpPr>
          <p:cNvPr id="37" name="Google Shape;37;p11"/>
          <p:cNvSpPr txBox="1">
            <a:spLocks noGrp="1"/>
          </p:cNvSpPr>
          <p:nvPr>
            <p:ph type="title"/>
          </p:nvPr>
        </p:nvSpPr>
        <p:spPr>
          <a:xfrm>
            <a:off x="265500" y="1233175"/>
            <a:ext cx="4045200" cy="1482300"/>
          </a:xfrm>
          <a:prstGeom prst="rect">
            <a:avLst/>
          </a:prstGeom>
          <a:noFill/>
          <a:ln>
            <a:noFill/>
          </a:ln>
        </p:spPr>
        <p:txBody>
          <a:bodyPr spcFirstLastPara="1" wrap="square" lIns="91425" tIns="91425" rIns="91425" bIns="91425" anchor="b" anchorCtr="0">
            <a:normAutofit/>
          </a:bodyPr>
          <a:lstStyle>
            <a:lvl1pPr lvl="0" algn="ctr">
              <a:lnSpc>
                <a:spcPct val="100000"/>
              </a:lnSpc>
              <a:spcBef>
                <a:spcPts val="0"/>
              </a:spcBef>
              <a:spcAft>
                <a:spcPts val="0"/>
              </a:spcAft>
              <a:buSzPts val="4200"/>
              <a:buNone/>
              <a:defRPr sz="4200"/>
            </a:lvl1pPr>
            <a:lvl2pPr lvl="1" algn="ctr">
              <a:lnSpc>
                <a:spcPct val="100000"/>
              </a:lnSpc>
              <a:spcBef>
                <a:spcPts val="0"/>
              </a:spcBef>
              <a:spcAft>
                <a:spcPts val="0"/>
              </a:spcAft>
              <a:buSzPts val="4200"/>
              <a:buNone/>
              <a:defRPr sz="4200"/>
            </a:lvl2pPr>
            <a:lvl3pPr lvl="2" algn="ctr">
              <a:lnSpc>
                <a:spcPct val="100000"/>
              </a:lnSpc>
              <a:spcBef>
                <a:spcPts val="0"/>
              </a:spcBef>
              <a:spcAft>
                <a:spcPts val="0"/>
              </a:spcAft>
              <a:buSzPts val="4200"/>
              <a:buNone/>
              <a:defRPr sz="4200"/>
            </a:lvl3pPr>
            <a:lvl4pPr lvl="3" algn="ctr">
              <a:lnSpc>
                <a:spcPct val="100000"/>
              </a:lnSpc>
              <a:spcBef>
                <a:spcPts val="0"/>
              </a:spcBef>
              <a:spcAft>
                <a:spcPts val="0"/>
              </a:spcAft>
              <a:buSzPts val="4200"/>
              <a:buNone/>
              <a:defRPr sz="4200"/>
            </a:lvl4pPr>
            <a:lvl5pPr lvl="4" algn="ctr">
              <a:lnSpc>
                <a:spcPct val="100000"/>
              </a:lnSpc>
              <a:spcBef>
                <a:spcPts val="0"/>
              </a:spcBef>
              <a:spcAft>
                <a:spcPts val="0"/>
              </a:spcAft>
              <a:buSzPts val="4200"/>
              <a:buNone/>
              <a:defRPr sz="4200"/>
            </a:lvl5pPr>
            <a:lvl6pPr lvl="5" algn="ctr">
              <a:lnSpc>
                <a:spcPct val="100000"/>
              </a:lnSpc>
              <a:spcBef>
                <a:spcPts val="0"/>
              </a:spcBef>
              <a:spcAft>
                <a:spcPts val="0"/>
              </a:spcAft>
              <a:buSzPts val="4200"/>
              <a:buNone/>
              <a:defRPr sz="4200"/>
            </a:lvl6pPr>
            <a:lvl7pPr lvl="6" algn="ctr">
              <a:lnSpc>
                <a:spcPct val="100000"/>
              </a:lnSpc>
              <a:spcBef>
                <a:spcPts val="0"/>
              </a:spcBef>
              <a:spcAft>
                <a:spcPts val="0"/>
              </a:spcAft>
              <a:buSzPts val="4200"/>
              <a:buNone/>
              <a:defRPr sz="4200"/>
            </a:lvl7pPr>
            <a:lvl8pPr lvl="7" algn="ctr">
              <a:lnSpc>
                <a:spcPct val="100000"/>
              </a:lnSpc>
              <a:spcBef>
                <a:spcPts val="0"/>
              </a:spcBef>
              <a:spcAft>
                <a:spcPts val="0"/>
              </a:spcAft>
              <a:buSzPts val="4200"/>
              <a:buNone/>
              <a:defRPr sz="4200"/>
            </a:lvl8pPr>
            <a:lvl9pPr lvl="8" algn="ctr">
              <a:lnSpc>
                <a:spcPct val="100000"/>
              </a:lnSpc>
              <a:spcBef>
                <a:spcPts val="0"/>
              </a:spcBef>
              <a:spcAft>
                <a:spcPts val="0"/>
              </a:spcAft>
              <a:buSzPts val="4200"/>
              <a:buNone/>
              <a:defRPr sz="4200"/>
            </a:lvl9pPr>
          </a:lstStyle>
          <a:p>
            <a:endParaRPr/>
          </a:p>
        </p:txBody>
      </p:sp>
      <p:sp>
        <p:nvSpPr>
          <p:cNvPr id="38" name="Google Shape;38;p11"/>
          <p:cNvSpPr txBox="1">
            <a:spLocks noGrp="1"/>
          </p:cNvSpPr>
          <p:nvPr>
            <p:ph type="subTitle" idx="1"/>
          </p:nvPr>
        </p:nvSpPr>
        <p:spPr>
          <a:xfrm>
            <a:off x="265500" y="2803075"/>
            <a:ext cx="4045200" cy="1235100"/>
          </a:xfrm>
          <a:prstGeom prst="rect">
            <a:avLst/>
          </a:prstGeom>
          <a:noFill/>
          <a:ln>
            <a:noFill/>
          </a:ln>
        </p:spPr>
        <p:txBody>
          <a:bodyPr spcFirstLastPara="1" wrap="square" lIns="91425" tIns="91425" rIns="91425" bIns="91425" anchor="t" anchorCtr="0">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a:endParaRPr/>
          </a:p>
        </p:txBody>
      </p:sp>
      <p:sp>
        <p:nvSpPr>
          <p:cNvPr id="39" name="Google Shape;39;p11"/>
          <p:cNvSpPr txBox="1">
            <a:spLocks noGrp="1"/>
          </p:cNvSpPr>
          <p:nvPr>
            <p:ph type="body" idx="2"/>
          </p:nvPr>
        </p:nvSpPr>
        <p:spPr>
          <a:xfrm>
            <a:off x="4939500" y="724075"/>
            <a:ext cx="3837000" cy="3695100"/>
          </a:xfrm>
          <a:prstGeom prst="rect">
            <a:avLst/>
          </a:prstGeom>
          <a:noFill/>
          <a:ln>
            <a:noFill/>
          </a:ln>
        </p:spPr>
        <p:txBody>
          <a:bodyPr spcFirstLastPara="1" wrap="square" lIns="91425" tIns="91425" rIns="91425" bIns="91425" anchor="ctr" anchorCtr="0">
            <a:normAutofit/>
          </a:bodyPr>
          <a:lstStyle>
            <a:lvl1pPr marL="457200" lvl="0" indent="-342900" algn="l">
              <a:lnSpc>
                <a:spcPct val="115000"/>
              </a:lnSpc>
              <a:spcBef>
                <a:spcPts val="0"/>
              </a:spcBef>
              <a:spcAft>
                <a:spcPts val="0"/>
              </a:spcAft>
              <a:buSzPts val="1800"/>
              <a:buChar char="●"/>
              <a:defRPr/>
            </a:lvl1pPr>
            <a:lvl2pPr marL="914400" lvl="1" indent="-317500" algn="l">
              <a:lnSpc>
                <a:spcPct val="115000"/>
              </a:lnSpc>
              <a:spcBef>
                <a:spcPts val="0"/>
              </a:spcBef>
              <a:spcAft>
                <a:spcPts val="0"/>
              </a:spcAft>
              <a:buSzPts val="1400"/>
              <a:buChar char="○"/>
              <a:defRPr/>
            </a:lvl2pPr>
            <a:lvl3pPr marL="1371600" lvl="2" indent="-317500" algn="l">
              <a:lnSpc>
                <a:spcPct val="115000"/>
              </a:lnSpc>
              <a:spcBef>
                <a:spcPts val="0"/>
              </a:spcBef>
              <a:spcAft>
                <a:spcPts val="0"/>
              </a:spcAft>
              <a:buSzPts val="1400"/>
              <a:buChar char="■"/>
              <a:defRPr/>
            </a:lvl3pPr>
            <a:lvl4pPr marL="1828800" lvl="3" indent="-317500" algn="l">
              <a:lnSpc>
                <a:spcPct val="115000"/>
              </a:lnSpc>
              <a:spcBef>
                <a:spcPts val="0"/>
              </a:spcBef>
              <a:spcAft>
                <a:spcPts val="0"/>
              </a:spcAft>
              <a:buSzPts val="1400"/>
              <a:buChar char="●"/>
              <a:defRPr/>
            </a:lvl4pPr>
            <a:lvl5pPr marL="2286000" lvl="4" indent="-317500" algn="l">
              <a:lnSpc>
                <a:spcPct val="115000"/>
              </a:lnSpc>
              <a:spcBef>
                <a:spcPts val="0"/>
              </a:spcBef>
              <a:spcAft>
                <a:spcPts val="0"/>
              </a:spcAft>
              <a:buSzPts val="1400"/>
              <a:buChar char="○"/>
              <a:defRPr/>
            </a:lvl5pPr>
            <a:lvl6pPr marL="2743200" lvl="5" indent="-317500" algn="l">
              <a:lnSpc>
                <a:spcPct val="115000"/>
              </a:lnSpc>
              <a:spcBef>
                <a:spcPts val="0"/>
              </a:spcBef>
              <a:spcAft>
                <a:spcPts val="0"/>
              </a:spcAft>
              <a:buSzPts val="1400"/>
              <a:buChar char="■"/>
              <a:defRPr/>
            </a:lvl6pPr>
            <a:lvl7pPr marL="3200400" lvl="6" indent="-317500" algn="l">
              <a:lnSpc>
                <a:spcPct val="115000"/>
              </a:lnSpc>
              <a:spcBef>
                <a:spcPts val="0"/>
              </a:spcBef>
              <a:spcAft>
                <a:spcPts val="0"/>
              </a:spcAft>
              <a:buSzPts val="1400"/>
              <a:buChar char="●"/>
              <a:defRPr/>
            </a:lvl7pPr>
            <a:lvl8pPr marL="3657600" lvl="7" indent="-317500" algn="l">
              <a:lnSpc>
                <a:spcPct val="115000"/>
              </a:lnSpc>
              <a:spcBef>
                <a:spcPts val="0"/>
              </a:spcBef>
              <a:spcAft>
                <a:spcPts val="0"/>
              </a:spcAft>
              <a:buSzPts val="1400"/>
              <a:buChar char="○"/>
              <a:defRPr/>
            </a:lvl8pPr>
            <a:lvl9pPr marL="4114800" lvl="8" indent="-317500" algn="l">
              <a:lnSpc>
                <a:spcPct val="115000"/>
              </a:lnSpc>
              <a:spcBef>
                <a:spcPts val="0"/>
              </a:spcBef>
              <a:spcAft>
                <a:spcPts val="0"/>
              </a:spcAft>
              <a:buSzPts val="1400"/>
              <a:buChar char="■"/>
              <a:defRPr/>
            </a:lvl9pPr>
          </a:lstStyle>
          <a:p>
            <a:endParaRPr/>
          </a:p>
        </p:txBody>
      </p:sp>
      <p:sp>
        <p:nvSpPr>
          <p:cNvPr id="40" name="Google Shape;40;p11"/>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Caption">
  <p:cSld name="CAPTION_ONLY">
    <p:spTree>
      <p:nvGrpSpPr>
        <p:cNvPr id="1" name="Shape 41"/>
        <p:cNvGrpSpPr/>
        <p:nvPr/>
      </p:nvGrpSpPr>
      <p:grpSpPr>
        <a:xfrm>
          <a:off x="0" y="0"/>
          <a:ext cx="0" cy="0"/>
          <a:chOff x="0" y="0"/>
          <a:chExt cx="0" cy="0"/>
        </a:xfrm>
      </p:grpSpPr>
      <p:sp>
        <p:nvSpPr>
          <p:cNvPr id="42" name="Google Shape;42;p12"/>
          <p:cNvSpPr txBox="1">
            <a:spLocks noGrp="1"/>
          </p:cNvSpPr>
          <p:nvPr>
            <p:ph type="body" idx="1"/>
          </p:nvPr>
        </p:nvSpPr>
        <p:spPr>
          <a:xfrm>
            <a:off x="311700" y="4230575"/>
            <a:ext cx="5998800" cy="605100"/>
          </a:xfrm>
          <a:prstGeom prst="rect">
            <a:avLst/>
          </a:prstGeom>
          <a:noFill/>
          <a:ln>
            <a:noFill/>
          </a:ln>
        </p:spPr>
        <p:txBody>
          <a:bodyPr spcFirstLastPara="1" wrap="square" lIns="91425" tIns="91425" rIns="91425" bIns="91425" anchor="ctr" anchorCtr="0">
            <a:normAutofit/>
          </a:bodyPr>
          <a:lstStyle>
            <a:lvl1pPr marL="457200" lvl="0" indent="-228600" algn="l">
              <a:lnSpc>
                <a:spcPct val="100000"/>
              </a:lnSpc>
              <a:spcBef>
                <a:spcPts val="0"/>
              </a:spcBef>
              <a:spcAft>
                <a:spcPts val="0"/>
              </a:spcAft>
              <a:buSzPts val="1800"/>
              <a:buNone/>
              <a:defRPr/>
            </a:lvl1pPr>
          </a:lstStyle>
          <a:p>
            <a:endParaRPr/>
          </a:p>
        </p:txBody>
      </p:sp>
      <p:sp>
        <p:nvSpPr>
          <p:cNvPr id="43" name="Google Shape;43;p12"/>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Big number">
  <p:cSld name="BIG_NUMBER">
    <p:spTree>
      <p:nvGrpSpPr>
        <p:cNvPr id="1" name="Shape 44"/>
        <p:cNvGrpSpPr/>
        <p:nvPr/>
      </p:nvGrpSpPr>
      <p:grpSpPr>
        <a:xfrm>
          <a:off x="0" y="0"/>
          <a:ext cx="0" cy="0"/>
          <a:chOff x="0" y="0"/>
          <a:chExt cx="0" cy="0"/>
        </a:xfrm>
      </p:grpSpPr>
      <p:sp>
        <p:nvSpPr>
          <p:cNvPr id="45" name="Google Shape;45;p13"/>
          <p:cNvSpPr txBox="1">
            <a:spLocks noGrp="1"/>
          </p:cNvSpPr>
          <p:nvPr>
            <p:ph type="title" hasCustomPrompt="1"/>
          </p:nvPr>
        </p:nvSpPr>
        <p:spPr>
          <a:xfrm>
            <a:off x="311700" y="1106125"/>
            <a:ext cx="8520600" cy="1963500"/>
          </a:xfrm>
          <a:prstGeom prst="rect">
            <a:avLst/>
          </a:prstGeom>
          <a:noFill/>
          <a:ln>
            <a:noFill/>
          </a:ln>
        </p:spPr>
        <p:txBody>
          <a:bodyPr spcFirstLastPara="1" wrap="square" lIns="91425" tIns="91425" rIns="91425" bIns="91425" anchor="b" anchorCtr="0">
            <a:normAutofit/>
          </a:bodyPr>
          <a:lstStyle>
            <a:lvl1pPr lvl="0" algn="ctr">
              <a:lnSpc>
                <a:spcPct val="100000"/>
              </a:lnSpc>
              <a:spcBef>
                <a:spcPts val="0"/>
              </a:spcBef>
              <a:spcAft>
                <a:spcPts val="0"/>
              </a:spcAft>
              <a:buSzPts val="12000"/>
              <a:buNone/>
              <a:defRPr sz="12000"/>
            </a:lvl1pPr>
            <a:lvl2pPr lvl="1" algn="ctr">
              <a:lnSpc>
                <a:spcPct val="100000"/>
              </a:lnSpc>
              <a:spcBef>
                <a:spcPts val="0"/>
              </a:spcBef>
              <a:spcAft>
                <a:spcPts val="0"/>
              </a:spcAft>
              <a:buSzPts val="12000"/>
              <a:buNone/>
              <a:defRPr sz="12000"/>
            </a:lvl2pPr>
            <a:lvl3pPr lvl="2" algn="ctr">
              <a:lnSpc>
                <a:spcPct val="100000"/>
              </a:lnSpc>
              <a:spcBef>
                <a:spcPts val="0"/>
              </a:spcBef>
              <a:spcAft>
                <a:spcPts val="0"/>
              </a:spcAft>
              <a:buSzPts val="12000"/>
              <a:buNone/>
              <a:defRPr sz="12000"/>
            </a:lvl3pPr>
            <a:lvl4pPr lvl="3" algn="ctr">
              <a:lnSpc>
                <a:spcPct val="100000"/>
              </a:lnSpc>
              <a:spcBef>
                <a:spcPts val="0"/>
              </a:spcBef>
              <a:spcAft>
                <a:spcPts val="0"/>
              </a:spcAft>
              <a:buSzPts val="12000"/>
              <a:buNone/>
              <a:defRPr sz="12000"/>
            </a:lvl4pPr>
            <a:lvl5pPr lvl="4" algn="ctr">
              <a:lnSpc>
                <a:spcPct val="100000"/>
              </a:lnSpc>
              <a:spcBef>
                <a:spcPts val="0"/>
              </a:spcBef>
              <a:spcAft>
                <a:spcPts val="0"/>
              </a:spcAft>
              <a:buSzPts val="12000"/>
              <a:buNone/>
              <a:defRPr sz="12000"/>
            </a:lvl5pPr>
            <a:lvl6pPr lvl="5" algn="ctr">
              <a:lnSpc>
                <a:spcPct val="100000"/>
              </a:lnSpc>
              <a:spcBef>
                <a:spcPts val="0"/>
              </a:spcBef>
              <a:spcAft>
                <a:spcPts val="0"/>
              </a:spcAft>
              <a:buSzPts val="12000"/>
              <a:buNone/>
              <a:defRPr sz="12000"/>
            </a:lvl6pPr>
            <a:lvl7pPr lvl="6" algn="ctr">
              <a:lnSpc>
                <a:spcPct val="100000"/>
              </a:lnSpc>
              <a:spcBef>
                <a:spcPts val="0"/>
              </a:spcBef>
              <a:spcAft>
                <a:spcPts val="0"/>
              </a:spcAft>
              <a:buSzPts val="12000"/>
              <a:buNone/>
              <a:defRPr sz="12000"/>
            </a:lvl7pPr>
            <a:lvl8pPr lvl="7" algn="ctr">
              <a:lnSpc>
                <a:spcPct val="100000"/>
              </a:lnSpc>
              <a:spcBef>
                <a:spcPts val="0"/>
              </a:spcBef>
              <a:spcAft>
                <a:spcPts val="0"/>
              </a:spcAft>
              <a:buSzPts val="12000"/>
              <a:buNone/>
              <a:defRPr sz="12000"/>
            </a:lvl8pPr>
            <a:lvl9pPr lvl="8" algn="ctr">
              <a:lnSpc>
                <a:spcPct val="100000"/>
              </a:lnSpc>
              <a:spcBef>
                <a:spcPts val="0"/>
              </a:spcBef>
              <a:spcAft>
                <a:spcPts val="0"/>
              </a:spcAft>
              <a:buSzPts val="12000"/>
              <a:buNone/>
              <a:defRPr sz="12000"/>
            </a:lvl9pPr>
          </a:lstStyle>
          <a:p>
            <a:r>
              <a:t>xx%</a:t>
            </a:r>
          </a:p>
        </p:txBody>
      </p:sp>
      <p:sp>
        <p:nvSpPr>
          <p:cNvPr id="46" name="Google Shape;46;p13"/>
          <p:cNvSpPr txBox="1">
            <a:spLocks noGrp="1"/>
          </p:cNvSpPr>
          <p:nvPr>
            <p:ph type="body" idx="1"/>
          </p:nvPr>
        </p:nvSpPr>
        <p:spPr>
          <a:xfrm>
            <a:off x="311700" y="3152225"/>
            <a:ext cx="8520600" cy="1300800"/>
          </a:xfrm>
          <a:prstGeom prst="rect">
            <a:avLst/>
          </a:prstGeom>
          <a:noFill/>
          <a:ln>
            <a:noFill/>
          </a:ln>
        </p:spPr>
        <p:txBody>
          <a:bodyPr spcFirstLastPara="1" wrap="square" lIns="91425" tIns="91425" rIns="91425" bIns="91425" anchor="t" anchorCtr="0">
            <a:normAutofit/>
          </a:bodyPr>
          <a:lstStyle>
            <a:lvl1pPr marL="457200" lvl="0" indent="-342900" algn="ctr">
              <a:lnSpc>
                <a:spcPct val="115000"/>
              </a:lnSpc>
              <a:spcBef>
                <a:spcPts val="0"/>
              </a:spcBef>
              <a:spcAft>
                <a:spcPts val="0"/>
              </a:spcAft>
              <a:buSzPts val="1800"/>
              <a:buChar char="●"/>
              <a:defRPr/>
            </a:lvl1pPr>
            <a:lvl2pPr marL="914400" lvl="1" indent="-317500" algn="ctr">
              <a:lnSpc>
                <a:spcPct val="115000"/>
              </a:lnSpc>
              <a:spcBef>
                <a:spcPts val="0"/>
              </a:spcBef>
              <a:spcAft>
                <a:spcPts val="0"/>
              </a:spcAft>
              <a:buSzPts val="1400"/>
              <a:buChar char="○"/>
              <a:defRPr/>
            </a:lvl2pPr>
            <a:lvl3pPr marL="1371600" lvl="2" indent="-317500" algn="ctr">
              <a:lnSpc>
                <a:spcPct val="115000"/>
              </a:lnSpc>
              <a:spcBef>
                <a:spcPts val="0"/>
              </a:spcBef>
              <a:spcAft>
                <a:spcPts val="0"/>
              </a:spcAft>
              <a:buSzPts val="1400"/>
              <a:buChar char="■"/>
              <a:defRPr/>
            </a:lvl3pPr>
            <a:lvl4pPr marL="1828800" lvl="3" indent="-317500" algn="ctr">
              <a:lnSpc>
                <a:spcPct val="115000"/>
              </a:lnSpc>
              <a:spcBef>
                <a:spcPts val="0"/>
              </a:spcBef>
              <a:spcAft>
                <a:spcPts val="0"/>
              </a:spcAft>
              <a:buSzPts val="1400"/>
              <a:buChar char="●"/>
              <a:defRPr/>
            </a:lvl4pPr>
            <a:lvl5pPr marL="2286000" lvl="4" indent="-317500" algn="ctr">
              <a:lnSpc>
                <a:spcPct val="115000"/>
              </a:lnSpc>
              <a:spcBef>
                <a:spcPts val="0"/>
              </a:spcBef>
              <a:spcAft>
                <a:spcPts val="0"/>
              </a:spcAft>
              <a:buSzPts val="1400"/>
              <a:buChar char="○"/>
              <a:defRPr/>
            </a:lvl5pPr>
            <a:lvl6pPr marL="2743200" lvl="5" indent="-317500" algn="ctr">
              <a:lnSpc>
                <a:spcPct val="115000"/>
              </a:lnSpc>
              <a:spcBef>
                <a:spcPts val="0"/>
              </a:spcBef>
              <a:spcAft>
                <a:spcPts val="0"/>
              </a:spcAft>
              <a:buSzPts val="1400"/>
              <a:buChar char="■"/>
              <a:defRPr/>
            </a:lvl6pPr>
            <a:lvl7pPr marL="3200400" lvl="6" indent="-317500" algn="ctr">
              <a:lnSpc>
                <a:spcPct val="115000"/>
              </a:lnSpc>
              <a:spcBef>
                <a:spcPts val="0"/>
              </a:spcBef>
              <a:spcAft>
                <a:spcPts val="0"/>
              </a:spcAft>
              <a:buSzPts val="1400"/>
              <a:buChar char="●"/>
              <a:defRPr/>
            </a:lvl7pPr>
            <a:lvl8pPr marL="3657600" lvl="7" indent="-317500" algn="ctr">
              <a:lnSpc>
                <a:spcPct val="115000"/>
              </a:lnSpc>
              <a:spcBef>
                <a:spcPts val="0"/>
              </a:spcBef>
              <a:spcAft>
                <a:spcPts val="0"/>
              </a:spcAft>
              <a:buSzPts val="1400"/>
              <a:buChar char="○"/>
              <a:defRPr/>
            </a:lvl8pPr>
            <a:lvl9pPr marL="4114800" lvl="8" indent="-317500" algn="ctr">
              <a:lnSpc>
                <a:spcPct val="115000"/>
              </a:lnSpc>
              <a:spcBef>
                <a:spcPts val="0"/>
              </a:spcBef>
              <a:spcAft>
                <a:spcPts val="0"/>
              </a:spcAft>
              <a:buSzPts val="1400"/>
              <a:buChar char="■"/>
              <a:defRPr/>
            </a:lvl9pPr>
          </a:lstStyle>
          <a:p>
            <a:endParaRPr/>
          </a:p>
        </p:txBody>
      </p:sp>
      <p:sp>
        <p:nvSpPr>
          <p:cNvPr id="47" name="Google Shape;47;p13"/>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48"/>
        <p:cNvGrpSpPr/>
        <p:nvPr/>
      </p:nvGrpSpPr>
      <p:grpSpPr>
        <a:xfrm>
          <a:off x="0" y="0"/>
          <a:ext cx="0" cy="0"/>
          <a:chOff x="0" y="0"/>
          <a:chExt cx="0" cy="0"/>
        </a:xfrm>
      </p:grpSpPr>
      <p:sp>
        <p:nvSpPr>
          <p:cNvPr id="49" name="Google Shape;49;p14"/>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imple-light-2">
    <p:bg>
      <p:bgPr>
        <a:solidFill>
          <a:schemeClr val="lt1"/>
        </a:solidFill>
        <a:effectLst/>
      </p:bgPr>
    </p:bg>
    <p:spTree>
      <p:nvGrpSpPr>
        <p:cNvPr id="1" name="Shape 5"/>
        <p:cNvGrpSpPr/>
        <p:nvPr/>
      </p:nvGrpSpPr>
      <p:grpSpPr>
        <a:xfrm>
          <a:off x="0" y="0"/>
          <a:ext cx="0" cy="0"/>
          <a:chOff x="0" y="0"/>
          <a:chExt cx="0" cy="0"/>
        </a:xfrm>
      </p:grpSpPr>
      <p:sp>
        <p:nvSpPr>
          <p:cNvPr id="6" name="Google Shape;6;p3"/>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rmAutofit/>
          </a:bodyPr>
          <a:lstStyle>
            <a:lvl1pPr marR="0" lvl="0"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tkinson Hyperlegible Next"/>
                <a:ea typeface="Atkinson Hyperlegible Next"/>
                <a:cs typeface="Atkinson Hyperlegible Next"/>
                <a:sym typeface="Atkinson Hyperlegible Next"/>
              </a:defRPr>
            </a:lvl1pPr>
            <a:lvl2pPr marR="0" lvl="1"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tkinson Hyperlegible Next"/>
                <a:ea typeface="Atkinson Hyperlegible Next"/>
                <a:cs typeface="Atkinson Hyperlegible Next"/>
                <a:sym typeface="Atkinson Hyperlegible Next"/>
              </a:defRPr>
            </a:lvl2pPr>
            <a:lvl3pPr marR="0" lvl="2"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tkinson Hyperlegible Next"/>
                <a:ea typeface="Atkinson Hyperlegible Next"/>
                <a:cs typeface="Atkinson Hyperlegible Next"/>
                <a:sym typeface="Atkinson Hyperlegible Next"/>
              </a:defRPr>
            </a:lvl3pPr>
            <a:lvl4pPr marR="0" lvl="3"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tkinson Hyperlegible Next"/>
                <a:ea typeface="Atkinson Hyperlegible Next"/>
                <a:cs typeface="Atkinson Hyperlegible Next"/>
                <a:sym typeface="Atkinson Hyperlegible Next"/>
              </a:defRPr>
            </a:lvl4pPr>
            <a:lvl5pPr marR="0" lvl="4"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tkinson Hyperlegible Next"/>
                <a:ea typeface="Atkinson Hyperlegible Next"/>
                <a:cs typeface="Atkinson Hyperlegible Next"/>
                <a:sym typeface="Atkinson Hyperlegible Next"/>
              </a:defRPr>
            </a:lvl5pPr>
            <a:lvl6pPr marR="0" lvl="5"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tkinson Hyperlegible Next"/>
                <a:ea typeface="Atkinson Hyperlegible Next"/>
                <a:cs typeface="Atkinson Hyperlegible Next"/>
                <a:sym typeface="Atkinson Hyperlegible Next"/>
              </a:defRPr>
            </a:lvl6pPr>
            <a:lvl7pPr marR="0" lvl="6"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tkinson Hyperlegible Next"/>
                <a:ea typeface="Atkinson Hyperlegible Next"/>
                <a:cs typeface="Atkinson Hyperlegible Next"/>
                <a:sym typeface="Atkinson Hyperlegible Next"/>
              </a:defRPr>
            </a:lvl7pPr>
            <a:lvl8pPr marR="0" lvl="7"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tkinson Hyperlegible Next"/>
                <a:ea typeface="Atkinson Hyperlegible Next"/>
                <a:cs typeface="Atkinson Hyperlegible Next"/>
                <a:sym typeface="Atkinson Hyperlegible Next"/>
              </a:defRPr>
            </a:lvl8pPr>
            <a:lvl9pPr marR="0" lvl="8"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tkinson Hyperlegible Next"/>
                <a:ea typeface="Atkinson Hyperlegible Next"/>
                <a:cs typeface="Atkinson Hyperlegible Next"/>
                <a:sym typeface="Atkinson Hyperlegible Next"/>
              </a:defRPr>
            </a:lvl9pPr>
          </a:lstStyle>
          <a:p>
            <a:endParaRPr/>
          </a:p>
        </p:txBody>
      </p:sp>
      <p:sp>
        <p:nvSpPr>
          <p:cNvPr id="7" name="Google Shape;7;p3"/>
          <p:cNvSpPr txBox="1">
            <a:spLocks noGrp="1"/>
          </p:cNvSpPr>
          <p:nvPr>
            <p:ph type="body" idx="1"/>
          </p:nvPr>
        </p:nvSpPr>
        <p:spPr>
          <a:xfrm>
            <a:off x="311700" y="1152475"/>
            <a:ext cx="8520600" cy="3416400"/>
          </a:xfrm>
          <a:prstGeom prst="rect">
            <a:avLst/>
          </a:prstGeom>
          <a:noFill/>
          <a:ln>
            <a:noFill/>
          </a:ln>
        </p:spPr>
        <p:txBody>
          <a:bodyPr spcFirstLastPara="1" wrap="square" lIns="91425" tIns="91425" rIns="91425" bIns="91425" anchor="t" anchorCtr="0">
            <a:normAutofit/>
          </a:bodyPr>
          <a:lstStyle>
            <a:lvl1pPr marL="457200" marR="0" lvl="0" indent="-342900" algn="l" rtl="0">
              <a:lnSpc>
                <a:spcPct val="115000"/>
              </a:lnSpc>
              <a:spcBef>
                <a:spcPts val="0"/>
              </a:spcBef>
              <a:spcAft>
                <a:spcPts val="0"/>
              </a:spcAft>
              <a:buClr>
                <a:schemeClr val="dk2"/>
              </a:buClr>
              <a:buSzPts val="1800"/>
              <a:buFont typeface="Arial"/>
              <a:buChar char="●"/>
              <a:defRPr sz="1800" b="0" i="0" u="none" strike="noStrike" cap="none">
                <a:solidFill>
                  <a:schemeClr val="dk2"/>
                </a:solidFill>
                <a:latin typeface="Atkinson Hyperlegible Next"/>
                <a:ea typeface="Atkinson Hyperlegible Next"/>
                <a:cs typeface="Atkinson Hyperlegible Next"/>
                <a:sym typeface="Atkinson Hyperlegible Next"/>
              </a:defRPr>
            </a:lvl1pPr>
            <a:lvl2pPr marL="914400" marR="0" lvl="1"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tkinson Hyperlegible Next"/>
                <a:ea typeface="Atkinson Hyperlegible Next"/>
                <a:cs typeface="Atkinson Hyperlegible Next"/>
                <a:sym typeface="Atkinson Hyperlegible Next"/>
              </a:defRPr>
            </a:lvl2pPr>
            <a:lvl3pPr marL="1371600" marR="0" lvl="2"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tkinson Hyperlegible Next"/>
                <a:ea typeface="Atkinson Hyperlegible Next"/>
                <a:cs typeface="Atkinson Hyperlegible Next"/>
                <a:sym typeface="Atkinson Hyperlegible Next"/>
              </a:defRPr>
            </a:lvl3pPr>
            <a:lvl4pPr marL="1828800" marR="0" lvl="3"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tkinson Hyperlegible Next"/>
                <a:ea typeface="Atkinson Hyperlegible Next"/>
                <a:cs typeface="Atkinson Hyperlegible Next"/>
                <a:sym typeface="Atkinson Hyperlegible Next"/>
              </a:defRPr>
            </a:lvl4pPr>
            <a:lvl5pPr marL="2286000" marR="0" lvl="4"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tkinson Hyperlegible Next"/>
                <a:ea typeface="Atkinson Hyperlegible Next"/>
                <a:cs typeface="Atkinson Hyperlegible Next"/>
                <a:sym typeface="Atkinson Hyperlegible Next"/>
              </a:defRPr>
            </a:lvl5pPr>
            <a:lvl6pPr marL="2743200" marR="0" lvl="5"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tkinson Hyperlegible Next"/>
                <a:ea typeface="Atkinson Hyperlegible Next"/>
                <a:cs typeface="Atkinson Hyperlegible Next"/>
                <a:sym typeface="Atkinson Hyperlegible Next"/>
              </a:defRPr>
            </a:lvl6pPr>
            <a:lvl7pPr marL="3200400" marR="0" lvl="6"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tkinson Hyperlegible Next"/>
                <a:ea typeface="Atkinson Hyperlegible Next"/>
                <a:cs typeface="Atkinson Hyperlegible Next"/>
                <a:sym typeface="Atkinson Hyperlegible Next"/>
              </a:defRPr>
            </a:lvl7pPr>
            <a:lvl8pPr marL="3657600" marR="0" lvl="7"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tkinson Hyperlegible Next"/>
                <a:ea typeface="Atkinson Hyperlegible Next"/>
                <a:cs typeface="Atkinson Hyperlegible Next"/>
                <a:sym typeface="Atkinson Hyperlegible Next"/>
              </a:defRPr>
            </a:lvl8pPr>
            <a:lvl9pPr marL="4114800" marR="0" lvl="8"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tkinson Hyperlegible Next"/>
                <a:ea typeface="Atkinson Hyperlegible Next"/>
                <a:cs typeface="Atkinson Hyperlegible Next"/>
                <a:sym typeface="Atkinson Hyperlegible Next"/>
              </a:defRPr>
            </a:lvl9pPr>
          </a:lstStyle>
          <a:p>
            <a:endParaRPr/>
          </a:p>
        </p:txBody>
      </p:sp>
      <p:sp>
        <p:nvSpPr>
          <p:cNvPr id="8" name="Google Shape;8;p3"/>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marL="0" marR="0" lvl="0"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1pPr>
            <a:lvl2pPr marL="0" marR="0" lvl="1"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2pPr>
            <a:lvl3pPr marL="0" marR="0" lvl="2"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3pPr>
            <a:lvl4pPr marL="0" marR="0" lvl="3"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4pPr>
            <a:lvl5pPr marL="0" marR="0" lvl="4"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5pPr>
            <a:lvl6pPr marL="0" marR="0" lvl="5"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6pPr>
            <a:lvl7pPr marL="0" marR="0" lvl="6"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7pPr>
            <a:lvl8pPr marL="0" marR="0" lvl="7"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8pPr>
            <a:lvl9pPr marL="0" marR="0" lvl="8"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9pPr>
          </a:lstStyle>
          <a:p>
            <a:pPr marL="0" lvl="0" indent="0" algn="r" rtl="0">
              <a:spcBef>
                <a:spcPts val="0"/>
              </a:spcBef>
              <a:spcAft>
                <a:spcPts val="0"/>
              </a:spcAft>
              <a:buNone/>
            </a:pPr>
            <a:fld id="{00000000-1234-1234-1234-123412341234}" type="slidenum">
              <a:rPr lang="en-GB"/>
              <a:t>‹#›</a:t>
            </a:fld>
            <a:endParaRPr/>
          </a:p>
        </p:txBody>
      </p:sp>
    </p:spTree>
  </p:cSld>
  <p:clrMap bg1="lt1" tx1="dk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tkinson Hyperlegible Next"/>
          <a:ea typeface="Atkinson Hyperlegible Next"/>
          <a:cs typeface="Atkinson Hyperlegible Next"/>
          <a:sym typeface="Atkinson Hyperlegible Next"/>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tkinson Hyperlegible Next"/>
          <a:ea typeface="Atkinson Hyperlegible Next"/>
          <a:cs typeface="Atkinson Hyperlegible Next"/>
          <a:sym typeface="Atkinson Hyperlegible Next"/>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tkinson Hyperlegible Next"/>
          <a:ea typeface="Atkinson Hyperlegible Next"/>
          <a:cs typeface="Atkinson Hyperlegible Next"/>
          <a:sym typeface="Atkinson Hyperlegible Next"/>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tkinson Hyperlegible Next"/>
          <a:ea typeface="Atkinson Hyperlegible Next"/>
          <a:cs typeface="Atkinson Hyperlegible Next"/>
          <a:sym typeface="Atkinson Hyperlegible Next"/>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tkinson Hyperlegible Next"/>
          <a:ea typeface="Atkinson Hyperlegible Next"/>
          <a:cs typeface="Atkinson Hyperlegible Next"/>
          <a:sym typeface="Atkinson Hyperlegible Next"/>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tkinson Hyperlegible Next"/>
          <a:ea typeface="Atkinson Hyperlegible Next"/>
          <a:cs typeface="Atkinson Hyperlegible Next"/>
          <a:sym typeface="Atkinson Hyperlegible Next"/>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tkinson Hyperlegible Next"/>
          <a:ea typeface="Atkinson Hyperlegible Next"/>
          <a:cs typeface="Atkinson Hyperlegible Next"/>
          <a:sym typeface="Atkinson Hyperlegible Next"/>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tkinson Hyperlegible Next"/>
          <a:ea typeface="Atkinson Hyperlegible Next"/>
          <a:cs typeface="Atkinson Hyperlegible Next"/>
          <a:sym typeface="Atkinson Hyperlegible Next"/>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tkinson Hyperlegible Next"/>
          <a:ea typeface="Atkinson Hyperlegible Next"/>
          <a:cs typeface="Atkinson Hyperlegible Next"/>
          <a:sym typeface="Atkinson Hyperlegible Next"/>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tkinson Hyperlegible Next"/>
          <a:ea typeface="Atkinson Hyperlegible Next"/>
          <a:cs typeface="Atkinson Hyperlegible Next"/>
          <a:sym typeface="Atkinson Hyperlegible Next"/>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tkinson Hyperlegible Next"/>
          <a:ea typeface="Atkinson Hyperlegible Next"/>
          <a:cs typeface="Atkinson Hyperlegible Next"/>
          <a:sym typeface="Atkinson Hyperlegible Next"/>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tkinson Hyperlegible Next"/>
          <a:ea typeface="Atkinson Hyperlegible Next"/>
          <a:cs typeface="Atkinson Hyperlegible Next"/>
          <a:sym typeface="Atkinson Hyperlegible Next"/>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tkinson Hyperlegible Next"/>
          <a:ea typeface="Atkinson Hyperlegible Next"/>
          <a:cs typeface="Atkinson Hyperlegible Next"/>
          <a:sym typeface="Atkinson Hyperlegible Next"/>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tkinson Hyperlegible Next"/>
          <a:ea typeface="Atkinson Hyperlegible Next"/>
          <a:cs typeface="Atkinson Hyperlegible Next"/>
          <a:sym typeface="Atkinson Hyperlegible Next"/>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tkinson Hyperlegible Next"/>
          <a:ea typeface="Atkinson Hyperlegible Next"/>
          <a:cs typeface="Atkinson Hyperlegible Next"/>
          <a:sym typeface="Atkinson Hyperlegible Next"/>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tkinson Hyperlegible Next"/>
          <a:ea typeface="Atkinson Hyperlegible Next"/>
          <a:cs typeface="Atkinson Hyperlegible Next"/>
          <a:sym typeface="Atkinson Hyperlegible Next"/>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tkinson Hyperlegible Next"/>
          <a:ea typeface="Atkinson Hyperlegible Next"/>
          <a:cs typeface="Atkinson Hyperlegible Next"/>
          <a:sym typeface="Atkinson Hyperlegible Next"/>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tkinson Hyperlegible Next"/>
          <a:ea typeface="Atkinson Hyperlegible Next"/>
          <a:cs typeface="Atkinson Hyperlegible Next"/>
          <a:sym typeface="Atkinson Hyperlegible Next"/>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tkinson Hyperlegible Next"/>
          <a:ea typeface="Atkinson Hyperlegible Next"/>
          <a:cs typeface="Atkinson Hyperlegible Next"/>
          <a:sym typeface="Atkinson Hyperlegible Next"/>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tkinson Hyperlegible Next"/>
          <a:ea typeface="Atkinson Hyperlegible Next"/>
          <a:cs typeface="Atkinson Hyperlegible Next"/>
          <a:sym typeface="Atkinson Hyperlegible Next"/>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tkinson Hyperlegible Next"/>
          <a:ea typeface="Atkinson Hyperlegible Next"/>
          <a:cs typeface="Atkinson Hyperlegible Next"/>
          <a:sym typeface="Atkinson Hyperlegible Next"/>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tkinson Hyperlegible Next"/>
          <a:ea typeface="Atkinson Hyperlegible Next"/>
          <a:cs typeface="Atkinson Hyperlegible Next"/>
          <a:sym typeface="Atkinson Hyperlegible Next"/>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tkinson Hyperlegible Next"/>
          <a:ea typeface="Atkinson Hyperlegible Next"/>
          <a:cs typeface="Atkinson Hyperlegible Next"/>
          <a:sym typeface="Atkinson Hyperlegible Next"/>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tkinson Hyperlegible Next"/>
          <a:ea typeface="Atkinson Hyperlegible Next"/>
          <a:cs typeface="Atkinson Hyperlegible Next"/>
          <a:sym typeface="Atkinson Hyperlegible Next"/>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tkinson Hyperlegible Next"/>
          <a:ea typeface="Atkinson Hyperlegible Next"/>
          <a:cs typeface="Atkinson Hyperlegible Next"/>
          <a:sym typeface="Atkinson Hyperlegible Next"/>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tkinson Hyperlegible Next"/>
          <a:ea typeface="Atkinson Hyperlegible Next"/>
          <a:cs typeface="Atkinson Hyperlegible Next"/>
          <a:sym typeface="Atkinson Hyperlegible Next"/>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tkinson Hyperlegible Next"/>
          <a:ea typeface="Atkinson Hyperlegible Next"/>
          <a:cs typeface="Atkinson Hyperlegible Next"/>
          <a:sym typeface="Atkinson Hyperlegible Next"/>
        </a:defRPr>
      </a:lvl9pPr>
    </p:otherStyle>
  </p:txStyles>
</p:sldMaster>
</file>

<file path=ppt/slides/_rels/slide47.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1.xml"/><Relationship Id="rId5" Type="http://schemas.openxmlformats.org/officeDocument/2006/relationships/hyperlink" Target="https://css-tricks.com/inclusively-hidden/" TargetMode="External"/><Relationship Id="rId4" Type="http://schemas.openxmlformats.org/officeDocument/2006/relationships/hyperlink" Target="https://webaim.org/techniques/css/invisiblecontent/#offscreen" TargetMode="External"/><Relationship Id="rId6" Type="http://schemas.openxmlformats.org/officeDocument/2006/relationships/hyperlink" Target="https://abiharrisonnye.dev" TargetMode="External"/></Relationships>
</file>

<file path=ppt/slides/slide47.xml><?xml version="1.0" encoding="utf-8"?>
<p:sld xmlns:a="http://schemas.openxmlformats.org/drawingml/2006/main" xmlns:r="http://schemas.openxmlformats.org/officeDocument/2006/relationships" xmlns:p="http://schemas.openxmlformats.org/presentationml/2006/main" show="0">
  <p:cSld>
    <p:bg>
      <p:bgPr>
        <a:solidFill>
          <a:srgbClr val="CDB4FF"/>
        </a:solidFill>
        <a:effectLst/>
      </p:bgPr>
    </p:bg>
    <p:spTree>
      <p:nvGrpSpPr>
        <p:cNvPr id="1" name="Shape 361"/>
        <p:cNvGrpSpPr/>
        <p:nvPr/>
      </p:nvGrpSpPr>
      <p:grpSpPr>
        <a:xfrm>
          <a:off x="0" y="0"/>
          <a:ext cx="0" cy="0"/>
          <a:chOff x="0" y="0"/>
          <a:chExt cx="0" cy="0"/>
        </a:xfrm>
      </p:grpSpPr>
      <p:sp>
        <p:nvSpPr>
          <p:cNvPr id="362" name="Decorative box">
            <a:extLst>
              <a:ext uri="{C183D7F6-B498-43B3-948B-1728B52AA6E4}">
                <adec:decorative xmlns:adec="http://schemas.microsoft.com/office/drawing/2017/decorative" val="1"/>
              </a:ext>
            </a:extLst>
          </p:cNvPr>
          <p:cNvSpPr/>
          <p:nvPr/>
        </p:nvSpPr>
        <p:spPr>
          <a:xfrm>
            <a:off x="687150" y="4153900"/>
            <a:ext cx="7769700" cy="717300"/>
          </a:xfrm>
          <a:prstGeom prst="roundRect">
            <a:avLst>
              <a:gd name="adj" fmla="val 16317"/>
            </a:avLst>
          </a:prstGeom>
          <a:solidFill>
            <a:schemeClr val="lt1"/>
          </a:solidFill>
          <a:ln>
            <a:noFill/>
          </a:ln>
        </p:spPr>
        <p:txBody>
          <a:bodyPr spcFirstLastPara="1" wrap="square" lIns="91425" tIns="91425" rIns="91425" bIns="91425" anchor="ctr" anchorCtr="0">
            <a:noAutofit/>
          </a:bodyPr>
          <a:lstStyle/>
          <a:p>
            <a:pPr marL="0" marR="0" lvl="0" indent="0" algn="ctr" rtl="0">
              <a:lnSpc>
                <a:spcPts val="1680"/>
              </a:lnSpc>
              <a:spcBef>
                <a:spcPts val="0"/>
              </a:spcBef>
              <a:spcAft>
                <a:spcPts val="0"/>
              </a:spcAft>
              <a:buClr>
                <a:srgbClr val="000000"/>
              </a:buClr>
              <a:buSzPts val="1400"/>
              <a:buFont typeface="Arial"/>
              <a:buNone/>
            </a:pPr>
            <a:endParaRPr sz="1400" b="0" i="0" u="none" strike="noStrike" cap="none">
              <a:solidFill>
                <a:srgbClr val="000000"/>
              </a:solidFill>
              <a:latin typeface="Atkinson Hyperlegible Next"/>
              <a:ea typeface="Atkinson Hyperlegible Next"/>
              <a:cs typeface="Atkinson Hyperlegible Next"/>
              <a:sym typeface="Atkinson Hyperlegible Next"/>
            </a:endParaRPr>
          </a:p>
        </p:txBody>
      </p:sp>
      <p:sp>
        <p:nvSpPr>
          <p:cNvPr id="364" name="Decorative box">
            <a:extLst>
              <a:ext uri="{C183D7F6-B498-43B3-948B-1728B52AA6E4}">
                <adec:decorative xmlns:adec="http://schemas.microsoft.com/office/drawing/2017/decorative" val="1"/>
              </a:ext>
            </a:extLst>
          </p:cNvPr>
          <p:cNvSpPr/>
          <p:nvPr/>
        </p:nvSpPr>
        <p:spPr>
          <a:xfrm>
            <a:off x="687150" y="1090369"/>
            <a:ext cx="7769700" cy="1404600"/>
          </a:xfrm>
          <a:prstGeom prst="roundRect">
            <a:avLst>
              <a:gd name="adj" fmla="val 8333"/>
            </a:avLst>
          </a:prstGeom>
          <a:solidFill>
            <a:schemeClr val="lt1"/>
          </a:solidFill>
          <a:ln>
            <a:noFill/>
          </a:ln>
        </p:spPr>
        <p:txBody>
          <a:bodyPr spcFirstLastPara="1" wrap="square" lIns="91425" tIns="91425" rIns="91425" bIns="91425" anchor="ctr" anchorCtr="0">
            <a:noAutofit/>
          </a:bodyPr>
          <a:lstStyle/>
          <a:p>
            <a:pPr marL="0" marR="0" lvl="0" indent="0" algn="ctr" rtl="0">
              <a:lnSpc>
                <a:spcPts val="1680"/>
              </a:lnSpc>
              <a:spcBef>
                <a:spcPts val="0"/>
              </a:spcBef>
              <a:spcAft>
                <a:spcPts val="0"/>
              </a:spcAft>
              <a:buClr>
                <a:srgbClr val="000000"/>
              </a:buClr>
              <a:buSzPts val="1400"/>
              <a:buFont typeface="Arial"/>
              <a:buNone/>
            </a:pPr>
            <a:endParaRPr sz="1400" b="0" i="0" u="none" strike="noStrike" cap="none">
              <a:solidFill>
                <a:srgbClr val="000000"/>
              </a:solidFill>
              <a:latin typeface="Atkinson Hyperlegible Next"/>
              <a:ea typeface="Atkinson Hyperlegible Next"/>
              <a:cs typeface="Atkinson Hyperlegible Next"/>
              <a:sym typeface="Atkinson Hyperlegible Next"/>
            </a:endParaRPr>
          </a:p>
        </p:txBody>
      </p:sp>
      <p:sp>
        <p:nvSpPr>
          <p:cNvPr id="367" name="Decorative box">
            <a:extLst>
              <a:ext uri="{C183D7F6-B498-43B3-948B-1728B52AA6E4}">
                <adec:decorative xmlns:adec="http://schemas.microsoft.com/office/drawing/2017/decorative" val="1"/>
              </a:ext>
            </a:extLst>
          </p:cNvPr>
          <p:cNvSpPr/>
          <p:nvPr/>
        </p:nvSpPr>
        <p:spPr>
          <a:xfrm>
            <a:off x="687150" y="2622135"/>
            <a:ext cx="7769700" cy="1404600"/>
          </a:xfrm>
          <a:prstGeom prst="roundRect">
            <a:avLst>
              <a:gd name="adj" fmla="val 8333"/>
            </a:avLst>
          </a:prstGeom>
          <a:solidFill>
            <a:schemeClr val="lt1"/>
          </a:solidFill>
          <a:ln>
            <a:noFill/>
          </a:ln>
        </p:spPr>
        <p:txBody>
          <a:bodyPr spcFirstLastPara="1" wrap="square" lIns="91425" tIns="91425" rIns="91425" bIns="91425" anchor="ctr" anchorCtr="0">
            <a:noAutofit/>
          </a:bodyPr>
          <a:lstStyle/>
          <a:p>
            <a:pPr marL="0" marR="0" lvl="0" indent="0" algn="ctr" rtl="0">
              <a:lnSpc>
                <a:spcPts val="1680"/>
              </a:lnSpc>
              <a:spcBef>
                <a:spcPts val="0"/>
              </a:spcBef>
              <a:spcAft>
                <a:spcPts val="0"/>
              </a:spcAft>
              <a:buClr>
                <a:srgbClr val="000000"/>
              </a:buClr>
              <a:buSzPts val="1400"/>
              <a:buFont typeface="Arial"/>
              <a:buNone/>
            </a:pPr>
            <a:endParaRPr sz="1400" b="0" i="0" u="none" strike="noStrike" cap="none">
              <a:solidFill>
                <a:srgbClr val="000000"/>
              </a:solidFill>
              <a:latin typeface="Atkinson Hyperlegible Next"/>
              <a:ea typeface="Atkinson Hyperlegible Next"/>
              <a:cs typeface="Atkinson Hyperlegible Next"/>
              <a:sym typeface="Atkinson Hyperlegible Next"/>
            </a:endParaRPr>
          </a:p>
        </p:txBody>
      </p:sp>
      <p:sp>
        <p:nvSpPr>
          <p:cNvPr id="363" name="Title"/>
          <p:cNvSpPr txBox="1">
            <a:spLocks noGrp="1"/>
          </p:cNvSpPr>
          <p:nvPr>
            <p:ph type="ctrTitle"/>
          </p:nvPr>
        </p:nvSpPr>
        <p:spPr>
          <a:xfrm>
            <a:off x="1365600" y="238378"/>
            <a:ext cx="6412800" cy="717300"/>
          </a:xfrm>
          <a:prstGeom prst="rect">
            <a:avLst/>
          </a:prstGeom>
          <a:noFill/>
          <a:ln>
            <a:noFill/>
          </a:ln>
        </p:spPr>
        <p:txBody>
          <a:bodyPr spcFirstLastPara="1" wrap="square" lIns="91425" tIns="91425" rIns="91425" bIns="91425" anchor="ctr" anchorCtr="0">
            <a:noAutofit/>
          </a:bodyPr>
          <a:lstStyle/>
          <a:p>
            <a:pPr marL="0" lvl="0" indent="0" algn="ctr" rtl="0">
              <a:lnSpc>
                <a:spcPts val="4200"/>
              </a:lnSpc>
              <a:spcBef>
                <a:spcPts val="0"/>
              </a:spcBef>
              <a:spcAft>
                <a:spcPts val="0"/>
              </a:spcAft>
              <a:buSzPts val="1100"/>
              <a:buNone/>
            </a:pPr>
            <a:r>
              <a:rPr lang="en-GB" sz="3500" b="1">
                <a:latin typeface="Atkinson Hyperlegible Next"/>
                <a:ea typeface="Atkinson Hyperlegible Next"/>
                <a:cs typeface="Atkinson Hyperlegible Next"/>
                <a:sym typeface="Atkinson Hyperlegible Next"/>
              </a:rPr>
              <a:t>Screen Reader Only Styling</a:t>
            </a:r>
            <a:endParaRPr sz="3500" b="1">
              <a:latin typeface="Atkinson Hyperlegible Next"/>
              <a:ea typeface="Atkinson Hyperlegible Next"/>
              <a:cs typeface="Atkinson Hyperlegible Next"/>
              <a:sym typeface="Atkinson Hyperlegible Next"/>
            </a:endParaRPr>
          </a:p>
        </p:txBody>
      </p:sp>
      <p:sp>
        <p:nvSpPr>
          <p:cNvPr id="365" name="What is it for? heading"/>
          <p:cNvSpPr txBox="1"/>
          <p:nvPr/>
        </p:nvSpPr>
        <p:spPr>
          <a:xfrm>
            <a:off x="687300" y="1090444"/>
            <a:ext cx="1605600" cy="1404600"/>
          </a:xfrm>
          <a:prstGeom prst="rect">
            <a:avLst/>
          </a:prstGeom>
          <a:noFill/>
          <a:ln>
            <a:noFill/>
          </a:ln>
        </p:spPr>
        <p:txBody>
          <a:bodyPr spcFirstLastPara="1" wrap="square" lIns="91425" tIns="91425" rIns="91425" bIns="91425" anchor="ctr" anchorCtr="0">
            <a:noAutofit/>
          </a:bodyPr>
          <a:lstStyle/>
          <a:p>
            <a:pPr marL="72000" marR="72000" lvl="0" indent="0" algn="ctr" rtl="0">
              <a:lnSpc>
                <a:spcPts val="2640"/>
              </a:lnSpc>
              <a:spcBef>
                <a:spcPts val="0"/>
              </a:spcBef>
              <a:spcAft>
                <a:spcPts val="0"/>
              </a:spcAft>
              <a:buClr>
                <a:srgbClr val="000000"/>
              </a:buClr>
              <a:buSzPts val="2200"/>
              <a:buFont typeface="Arial"/>
              <a:buNone/>
            </a:pPr>
            <a:r>
              <a:rPr lang="en-GB" sz="2200" b="1" i="0" u="none" strike="noStrike" cap="none">
                <a:solidFill>
                  <a:schemeClr val="dk1"/>
                </a:solidFill>
                <a:latin typeface="Atkinson Hyperlegible Next"/>
                <a:ea typeface="Atkinson Hyperlegible Next"/>
                <a:cs typeface="Atkinson Hyperlegible Next"/>
                <a:sym typeface="Atkinson Hyperlegible Next"/>
              </a:rPr>
              <a:t>What is it for?</a:t>
            </a:r>
            <a:endParaRPr sz="2200" b="1" i="0" u="none" strike="noStrike" cap="none">
              <a:solidFill>
                <a:schemeClr val="dk2"/>
              </a:solidFill>
              <a:latin typeface="Atkinson Hyperlegible Next"/>
              <a:ea typeface="Atkinson Hyperlegible Next"/>
              <a:cs typeface="Atkinson Hyperlegible Next"/>
              <a:sym typeface="Atkinson Hyperlegible Next"/>
            </a:endParaRPr>
          </a:p>
        </p:txBody>
      </p:sp>
      <p:sp>
        <p:nvSpPr>
          <p:cNvPr id="366" name="What is it for? text"/>
          <p:cNvSpPr txBox="1"/>
          <p:nvPr/>
        </p:nvSpPr>
        <p:spPr>
          <a:xfrm>
            <a:off x="2292900" y="1090444"/>
            <a:ext cx="6163800" cy="1404600"/>
          </a:xfrm>
          <a:prstGeom prst="rect">
            <a:avLst/>
          </a:prstGeom>
          <a:noFill/>
          <a:ln>
            <a:noFill/>
          </a:ln>
        </p:spPr>
        <p:txBody>
          <a:bodyPr spcFirstLastPara="1" wrap="square" lIns="91425" tIns="91425" rIns="91425" bIns="91425" anchor="ctr" anchorCtr="0">
            <a:noAutofit/>
          </a:bodyPr>
          <a:lstStyle/>
          <a:p>
            <a:pPr marL="0" marR="180000" lvl="0" indent="0" algn="l" rtl="0">
              <a:lnSpc>
                <a:spcPts val="1150"/>
              </a:lnSpc>
              <a:spcBef>
                <a:spcPts val="0"/>
              </a:spcBef>
              <a:spcAft>
                <a:spcPts val="0"/>
              </a:spcAft>
              <a:buClr>
                <a:schemeClr val="dk1"/>
              </a:buClr>
              <a:buSzPts val="1100"/>
              <a:buFont typeface="Arial"/>
              <a:buNone/>
            </a:pPr>
            <a:r>
              <a:rPr lang="en-GB" sz="1000">
                <a:solidFill>
                  <a:schemeClr val="dk1"/>
                </a:solidFill>
                <a:latin typeface="Atkinson Hyperlegible Next"/>
                <a:ea typeface="Atkinson Hyperlegible Next"/>
                <a:cs typeface="Atkinson Hyperlegible Next"/>
                <a:sym typeface="Atkinson Hyperlegible Next"/>
              </a:rPr>
              <a:t>Screen reader only styling ensures that everyone who uses a website can access the important information it contains. In most cases, this is achieved with semantics, alt text and aria labels. However, in some cases, we want something to only be 'seen' by screen readers.</a:t>
            </a:r>
            <a:endParaRPr sz="1000">
              <a:solidFill>
                <a:schemeClr val="dk1"/>
              </a:solidFill>
              <a:latin typeface="Atkinson Hyperlegible Next"/>
              <a:ea typeface="Atkinson Hyperlegible Next"/>
              <a:cs typeface="Atkinson Hyperlegible Next"/>
              <a:sym typeface="Atkinson Hyperlegible Next"/>
            </a:endParaRPr>
          </a:p>
          <a:p>
            <a:pPr marL="0" marR="180000" lvl="0" indent="0" algn="l" rtl="0">
              <a:lnSpc>
                <a:spcPts val="1150"/>
              </a:lnSpc>
              <a:spcBef>
                <a:spcPts val="600"/>
              </a:spcBef>
              <a:spcAft>
                <a:spcPts val="600"/>
              </a:spcAft>
              <a:buClr>
                <a:schemeClr val="dk1"/>
              </a:buClr>
              <a:buSzPts val="1100"/>
              <a:buFont typeface="Arial"/>
              <a:buNone/>
            </a:pPr>
            <a:r>
              <a:rPr lang="en-GB" sz="1000">
                <a:solidFill>
                  <a:schemeClr val="dk1"/>
                </a:solidFill>
                <a:latin typeface="Atkinson Hyperlegible Next"/>
                <a:ea typeface="Atkinson Hyperlegible Next"/>
                <a:cs typeface="Atkinson Hyperlegible Next"/>
                <a:sym typeface="Atkinson Hyperlegible Next"/>
              </a:rPr>
              <a:t>For instance, a blog might have several 'Read more' links. You can add words to each, such as 'about accessible meetings', that are hidden visually but read out by screen readers.</a:t>
            </a:r>
            <a:endParaRPr sz="1000">
              <a:solidFill>
                <a:schemeClr val="dk1"/>
              </a:solidFill>
              <a:latin typeface="Atkinson Hyperlegible Next"/>
              <a:ea typeface="Atkinson Hyperlegible Next"/>
              <a:cs typeface="Atkinson Hyperlegible Next"/>
              <a:sym typeface="Atkinson Hyperlegible Next"/>
            </a:endParaRPr>
          </a:p>
        </p:txBody>
      </p:sp>
      <p:sp>
        <p:nvSpPr>
          <p:cNvPr id="368" name="How to support it heading"/>
          <p:cNvSpPr txBox="1"/>
          <p:nvPr/>
        </p:nvSpPr>
        <p:spPr>
          <a:xfrm>
            <a:off x="687150" y="2622222"/>
            <a:ext cx="1605600" cy="1404600"/>
          </a:xfrm>
          <a:prstGeom prst="rect">
            <a:avLst/>
          </a:prstGeom>
          <a:noFill/>
          <a:ln>
            <a:noFill/>
          </a:ln>
        </p:spPr>
        <p:txBody>
          <a:bodyPr spcFirstLastPara="1" wrap="square" lIns="91425" tIns="91425" rIns="91425" bIns="91425" anchor="ctr" anchorCtr="0">
            <a:noAutofit/>
          </a:bodyPr>
          <a:lstStyle/>
          <a:p>
            <a:pPr marL="72000" marR="72000" lvl="0" indent="0" algn="ctr" rtl="0">
              <a:lnSpc>
                <a:spcPts val="2640"/>
              </a:lnSpc>
              <a:spcBef>
                <a:spcPts val="0"/>
              </a:spcBef>
              <a:spcAft>
                <a:spcPts val="0"/>
              </a:spcAft>
              <a:buClr>
                <a:srgbClr val="000000"/>
              </a:buClr>
              <a:buSzPts val="2200"/>
              <a:buFont typeface="Arial"/>
              <a:buNone/>
            </a:pPr>
            <a:r>
              <a:rPr lang="en-GB" sz="2200" b="1" i="0" u="none" strike="noStrike" cap="none">
                <a:solidFill>
                  <a:schemeClr val="dk1"/>
                </a:solidFill>
                <a:latin typeface="Atkinson Hyperlegible Next"/>
                <a:ea typeface="Atkinson Hyperlegible Next"/>
                <a:cs typeface="Atkinson Hyperlegible Next"/>
                <a:sym typeface="Atkinson Hyperlegible Next"/>
              </a:rPr>
              <a:t>How to </a:t>
            </a:r>
            <a:r>
              <a:rPr lang="en-GB" sz="2200" b="1">
                <a:solidFill>
                  <a:schemeClr val="dk1"/>
                </a:solidFill>
                <a:latin typeface="Atkinson Hyperlegible Next"/>
                <a:ea typeface="Atkinson Hyperlegible Next"/>
                <a:cs typeface="Atkinson Hyperlegible Next"/>
                <a:sym typeface="Atkinson Hyperlegible Next"/>
              </a:rPr>
              <a:t>support</a:t>
            </a:r>
            <a:r>
              <a:rPr lang="en-GB" sz="2200" b="1" i="0" u="none" strike="noStrike" cap="none">
                <a:solidFill>
                  <a:schemeClr val="dk1"/>
                </a:solidFill>
                <a:latin typeface="Atkinson Hyperlegible Next"/>
                <a:ea typeface="Atkinson Hyperlegible Next"/>
                <a:cs typeface="Atkinson Hyperlegible Next"/>
                <a:sym typeface="Atkinson Hyperlegible Next"/>
              </a:rPr>
              <a:t> it</a:t>
            </a:r>
            <a:endParaRPr sz="2200" b="1" i="0" u="none" strike="noStrike" cap="none">
              <a:solidFill>
                <a:schemeClr val="dk2"/>
              </a:solidFill>
              <a:latin typeface="Atkinson Hyperlegible Next"/>
              <a:ea typeface="Atkinson Hyperlegible Next"/>
              <a:cs typeface="Atkinson Hyperlegible Next"/>
              <a:sym typeface="Atkinson Hyperlegible Next"/>
            </a:endParaRPr>
          </a:p>
        </p:txBody>
      </p:sp>
      <p:sp>
        <p:nvSpPr>
          <p:cNvPr id="369" name="How to support it text"/>
          <p:cNvSpPr txBox="1"/>
          <p:nvPr/>
        </p:nvSpPr>
        <p:spPr>
          <a:xfrm>
            <a:off x="2293050" y="2622150"/>
            <a:ext cx="3054840" cy="1404600"/>
          </a:xfrm>
          <a:prstGeom prst="rect">
            <a:avLst/>
          </a:prstGeom>
          <a:noFill/>
          <a:ln>
            <a:noFill/>
          </a:ln>
        </p:spPr>
        <p:txBody>
          <a:bodyPr spcFirstLastPara="1" wrap="square" lIns="91425" tIns="91425" rIns="91425" bIns="91425" anchor="ctr" anchorCtr="0">
            <a:noAutofit/>
          </a:bodyPr>
          <a:lstStyle/>
          <a:p>
            <a:pPr marL="0" marR="180000" lvl="0" indent="0" algn="l" rtl="0">
              <a:lnSpc>
                <a:spcPts val="1150"/>
              </a:lnSpc>
              <a:spcBef>
                <a:spcPts val="0"/>
              </a:spcBef>
              <a:spcAft>
                <a:spcPts val="0"/>
              </a:spcAft>
              <a:buNone/>
            </a:pPr>
            <a:r>
              <a:rPr lang="en-GB" sz="1000">
                <a:solidFill>
                  <a:schemeClr val="dk1"/>
                </a:solidFill>
                <a:latin typeface="Atkinson Hyperlegible Next"/>
                <a:ea typeface="Atkinson Hyperlegible Next"/>
                <a:cs typeface="Atkinson Hyperlegible Next"/>
                <a:sym typeface="Atkinson Hyperlegible Next"/>
              </a:rPr>
              <a:t>You can add the code on this page into your CSS, LESS, SASS, or any other CSS-based styling.</a:t>
            </a:r>
            <a:endParaRPr sz="1000">
              <a:solidFill>
                <a:schemeClr val="dk1"/>
              </a:solidFill>
              <a:latin typeface="Atkinson Hyperlegible Next"/>
              <a:ea typeface="Atkinson Hyperlegible Next"/>
              <a:cs typeface="Atkinson Hyperlegible Next"/>
              <a:sym typeface="Atkinson Hyperlegible Next"/>
            </a:endParaRPr>
          </a:p>
          <a:p>
            <a:pPr marL="0" marR="180000" lvl="0" indent="0" algn="l" rtl="0">
              <a:lnSpc>
                <a:spcPts val="1150"/>
              </a:lnSpc>
              <a:spcBef>
                <a:spcPts val="600"/>
              </a:spcBef>
              <a:spcAft>
                <a:spcPts val="600"/>
              </a:spcAft>
              <a:buNone/>
            </a:pPr>
            <a:r>
              <a:rPr lang="en-GB" sz="1000">
                <a:solidFill>
                  <a:schemeClr val="dk1"/>
                </a:solidFill>
                <a:latin typeface="Atkinson Hyperlegible Next"/>
                <a:ea typeface="Atkinson Hyperlegible Next"/>
                <a:cs typeface="Atkinson Hyperlegible Next"/>
                <a:sym typeface="Atkinson Hyperlegible Next"/>
              </a:rPr>
              <a:t>When you're using things like </a:t>
            </a:r>
            <a:r>
              <a:rPr lang="en-GB" sz="1000">
                <a:solidFill>
                  <a:srgbClr val="FFFFFF"/>
                </a:solidFill>
                <a:highlight>
                  <a:srgbClr val="263238"/>
                </a:highlight>
                <a:latin typeface="Atkinson Hyperlegible Mono"/>
                <a:ea typeface="Atkinson Hyperlegible Mono"/>
                <a:cs typeface="Atkinson Hyperlegible Mono"/>
                <a:sym typeface="Atkinson Hyperlegible Mono"/>
              </a:rPr>
              <a:t> display: none; </a:t>
            </a:r>
            <a:r>
              <a:rPr lang="en-GB" sz="1000">
                <a:solidFill>
                  <a:schemeClr val="dk1"/>
                </a:solidFill>
                <a:latin typeface="Atkinson Hyperlegible Next"/>
                <a:ea typeface="Atkinson Hyperlegible Next"/>
                <a:cs typeface="Atkinson Hyperlegible Next"/>
                <a:sym typeface="Atkinson Hyperlegible Next"/>
              </a:rPr>
              <a:t> consider whether a screen reader user would benefit from the thing you're hiding. That's a great time to use this styling!</a:t>
            </a:r>
            <a:endParaRPr sz="1000">
              <a:solidFill>
                <a:schemeClr val="dk1"/>
              </a:solidFill>
              <a:latin typeface="Atkinson Hyperlegible Next"/>
              <a:ea typeface="Atkinson Hyperlegible Next"/>
              <a:cs typeface="Atkinson Hyperlegible Next"/>
              <a:sym typeface="Atkinson Hyperlegible Next"/>
            </a:endParaRPr>
          </a:p>
        </p:txBody>
      </p:sp>
      <p:sp>
        <p:nvSpPr>
          <p:cNvPr id="372" name="Code example"/>
          <p:cNvSpPr/>
          <p:nvPr/>
        </p:nvSpPr>
        <p:spPr>
          <a:xfrm>
            <a:off x="5439330" y="2672135"/>
            <a:ext cx="2926080" cy="1304600"/>
          </a:xfrm>
          <a:prstGeom prst="roundRect">
            <a:avLst>
              <a:gd name="adj" fmla="val 16667"/>
            </a:avLst>
          </a:prstGeom>
          <a:solidFill>
            <a:srgbClr val="263238"/>
          </a:solidFill>
          <a:ln>
            <a:noFill/>
          </a:ln>
        </p:spPr>
        <p:txBody>
          <a:bodyPr spcFirstLastPara="1" wrap="square" lIns="91425" tIns="91425" rIns="91425" bIns="91425" anchor="ctr" anchorCtr="0">
            <a:noAutofit/>
          </a:bodyPr>
          <a:lstStyle/>
          <a:p>
            <a:pPr marL="0" indent="0" algn="l">
              <a:lnSpc>
                <a:spcPts val="1150"/>
              </a:lnSpc>
              <a:spcBef>
                <a:spcPts val="0"/>
              </a:spcBef>
              <a:spcAft>
                <a:spcPts val="0"/>
              </a:spcAft>
              <a:buNone/>
            </a:pPr>
            <a:r>
              <a:rPr lang="en-GB" sz="1000" dirty="0">
                <a:solidFill>
                  <a:srgbClr val="FFFFFF"/>
                </a:solidFill>
                <a:latin typeface="Atkinson Hyperlegible Mono"/>
                <a:ea typeface="Atkinson Hyperlegible Mono"/>
                <a:cs typeface="Atkinson Hyperlegible Mono"/>
                <a:sym typeface="Atkinson Hyperlegible Mono"/>
              </a:rPr>
              <a:t>.</a:t>
            </a:r>
            <a:r>
              <a:rPr lang="en-GB" sz="1000" dirty="0" err="1">
                <a:solidFill>
                  <a:srgbClr val="FFFFFF"/>
                </a:solidFill>
                <a:latin typeface="Atkinson Hyperlegible Mono"/>
                <a:ea typeface="Atkinson Hyperlegible Mono"/>
                <a:cs typeface="Atkinson Hyperlegible Mono"/>
                <a:sym typeface="Atkinson Hyperlegible Mono"/>
              </a:rPr>
              <a:t>sr</a:t>
            </a:r>
            <a:r>
              <a:rPr lang="en-GB" sz="1000" dirty="0">
                <a:solidFill>
                  <a:srgbClr val="FFFFFF"/>
                </a:solidFill>
                <a:latin typeface="Atkinson Hyperlegible Mono"/>
                <a:ea typeface="Atkinson Hyperlegible Mono"/>
                <a:cs typeface="Atkinson Hyperlegible Mono"/>
                <a:sym typeface="Atkinson Hyperlegible Mono"/>
              </a:rPr>
              <a:t>-only { position: absolute;</a:t>
            </a:r>
          </a:p>
          <a:p>
            <a:pPr marL="0" indent="0" algn="l">
              <a:lnSpc>
                <a:spcPts val="1150"/>
              </a:lnSpc>
              <a:spcBef>
                <a:spcPts val="0"/>
              </a:spcBef>
              <a:spcAft>
                <a:spcPts val="0"/>
              </a:spcAft>
              <a:buNone/>
            </a:pPr>
            <a:r>
              <a:rPr lang="en-GB" sz="1000" dirty="0">
                <a:solidFill>
                  <a:srgbClr val="FFFFFF"/>
                </a:solidFill>
                <a:latin typeface="Atkinson Hyperlegible Mono"/>
                <a:ea typeface="Atkinson Hyperlegible Mono"/>
                <a:cs typeface="Atkinson Hyperlegible Mono"/>
                <a:sym typeface="Atkinson Hyperlegible Mono"/>
              </a:rPr>
              <a:t>  width: 0.0625rem; border: 0;</a:t>
            </a:r>
          </a:p>
          <a:p>
            <a:pPr marL="0" indent="0" algn="l">
              <a:lnSpc>
                <a:spcPts val="1150"/>
              </a:lnSpc>
              <a:spcBef>
                <a:spcPts val="0"/>
              </a:spcBef>
              <a:spcAft>
                <a:spcPts val="0"/>
              </a:spcAft>
              <a:buNone/>
            </a:pPr>
            <a:r>
              <a:rPr lang="en-GB" sz="1000" dirty="0">
                <a:solidFill>
                  <a:srgbClr val="FFFFFF"/>
                </a:solidFill>
                <a:latin typeface="Atkinson Hyperlegible Mono"/>
                <a:ea typeface="Atkinson Hyperlegible Mono"/>
                <a:cs typeface="Atkinson Hyperlegible Mono"/>
                <a:sym typeface="Atkinson Hyperlegible Mono"/>
              </a:rPr>
              <a:t>  height: 0.0625rem; padding: 0;</a:t>
            </a:r>
          </a:p>
          <a:p>
            <a:pPr marL="0" indent="0" algn="l">
              <a:lnSpc>
                <a:spcPts val="1150"/>
              </a:lnSpc>
              <a:spcBef>
                <a:spcPts val="0"/>
              </a:spcBef>
              <a:spcAft>
                <a:spcPts val="0"/>
              </a:spcAft>
              <a:buNone/>
            </a:pPr>
            <a:r>
              <a:rPr lang="en-GB" sz="1000" dirty="0">
                <a:solidFill>
                  <a:srgbClr val="FFFFFF"/>
                </a:solidFill>
                <a:latin typeface="Atkinson Hyperlegible Mono"/>
                <a:ea typeface="Atkinson Hyperlegible Mono"/>
                <a:cs typeface="Atkinson Hyperlegible Mono"/>
                <a:sym typeface="Atkinson Hyperlegible Mono"/>
              </a:rPr>
              <a:t>  margin: -0.0625rem;</a:t>
            </a:r>
          </a:p>
          <a:p>
            <a:pPr marL="0" indent="0" algn="l">
              <a:lnSpc>
                <a:spcPts val="1150"/>
              </a:lnSpc>
              <a:spcBef>
                <a:spcPts val="0"/>
              </a:spcBef>
              <a:spcAft>
                <a:spcPts val="0"/>
              </a:spcAft>
              <a:buNone/>
            </a:pPr>
            <a:r>
              <a:rPr lang="en-GB" sz="1000" dirty="0">
                <a:solidFill>
                  <a:srgbClr val="FFFFFF"/>
                </a:solidFill>
                <a:latin typeface="Atkinson Hyperlegible Mono"/>
                <a:ea typeface="Atkinson Hyperlegible Mono"/>
                <a:cs typeface="Atkinson Hyperlegible Mono"/>
                <a:sym typeface="Atkinson Hyperlegible Mono"/>
              </a:rPr>
              <a:t>  overflow: hidden;</a:t>
            </a:r>
          </a:p>
          <a:p>
            <a:pPr marL="0" indent="0" algn="l">
              <a:lnSpc>
                <a:spcPts val="1150"/>
              </a:lnSpc>
              <a:spcBef>
                <a:spcPts val="0"/>
              </a:spcBef>
              <a:spcAft>
                <a:spcPts val="0"/>
              </a:spcAft>
              <a:buNone/>
            </a:pPr>
            <a:r>
              <a:rPr lang="en-GB" sz="1000" dirty="0">
                <a:solidFill>
                  <a:srgbClr val="FFFFFF"/>
                </a:solidFill>
                <a:latin typeface="Atkinson Hyperlegible Mono"/>
                <a:ea typeface="Atkinson Hyperlegible Mono"/>
                <a:cs typeface="Atkinson Hyperlegible Mono"/>
                <a:sym typeface="Atkinson Hyperlegible Mono"/>
              </a:rPr>
              <a:t>  clip: </a:t>
            </a:r>
            <a:r>
              <a:rPr lang="en-GB" sz="1000" dirty="0" err="1">
                <a:solidFill>
                  <a:srgbClr val="FFFFFF"/>
                </a:solidFill>
                <a:latin typeface="Atkinson Hyperlegible Mono"/>
                <a:ea typeface="Atkinson Hyperlegible Mono"/>
                <a:cs typeface="Atkinson Hyperlegible Mono"/>
                <a:sym typeface="Atkinson Hyperlegible Mono"/>
              </a:rPr>
              <a:t>rect</a:t>
            </a:r>
            <a:r>
              <a:rPr lang="en-GB" sz="1000" dirty="0">
                <a:solidFill>
                  <a:srgbClr val="FFFFFF"/>
                </a:solidFill>
                <a:latin typeface="Atkinson Hyperlegible Mono"/>
                <a:ea typeface="Atkinson Hyperlegible Mono"/>
                <a:cs typeface="Atkinson Hyperlegible Mono"/>
                <a:sym typeface="Atkinson Hyperlegible Mono"/>
              </a:rPr>
              <a:t>(0 0 0 0);</a:t>
            </a:r>
          </a:p>
          <a:p>
            <a:pPr marL="0" indent="0" algn="l">
              <a:lnSpc>
                <a:spcPts val="1150"/>
              </a:lnSpc>
              <a:spcBef>
                <a:spcPts val="0"/>
              </a:spcBef>
              <a:spcAft>
                <a:spcPts val="0"/>
              </a:spcAft>
              <a:buNone/>
            </a:pPr>
            <a:r>
              <a:rPr lang="en-GB" sz="1000" dirty="0">
                <a:solidFill>
                  <a:srgbClr val="FFFFFF"/>
                </a:solidFill>
                <a:latin typeface="Atkinson Hyperlegible Mono"/>
                <a:ea typeface="Atkinson Hyperlegible Mono"/>
                <a:cs typeface="Atkinson Hyperlegible Mono"/>
                <a:sym typeface="Atkinson Hyperlegible Mono"/>
              </a:rPr>
              <a:t>  white-space: </a:t>
            </a:r>
            <a:r>
              <a:rPr lang="en-GB" sz="1000" dirty="0" err="1">
                <a:solidFill>
                  <a:srgbClr val="FFFFFF"/>
                </a:solidFill>
                <a:latin typeface="Atkinson Hyperlegible Mono"/>
                <a:ea typeface="Atkinson Hyperlegible Mono"/>
                <a:cs typeface="Atkinson Hyperlegible Mono"/>
                <a:sym typeface="Atkinson Hyperlegible Mono"/>
              </a:rPr>
              <a:t>nowrap</a:t>
            </a:r>
            <a:r>
              <a:rPr lang="en-GB" sz="1000" dirty="0">
                <a:solidFill>
                  <a:srgbClr val="FFFFFF"/>
                </a:solidFill>
                <a:latin typeface="Atkinson Hyperlegible Mono"/>
                <a:ea typeface="Atkinson Hyperlegible Mono"/>
                <a:cs typeface="Atkinson Hyperlegible Mono"/>
                <a:sym typeface="Atkinson Hyperlegible Mono"/>
              </a:rPr>
              <a:t>; }</a:t>
            </a:r>
          </a:p>
        </p:txBody>
      </p:sp>
      <p:sp>
        <p:nvSpPr>
          <p:cNvPr id="370" name="Useful links heading"/>
          <p:cNvSpPr txBox="1"/>
          <p:nvPr/>
        </p:nvSpPr>
        <p:spPr>
          <a:xfrm>
            <a:off x="687150" y="4153850"/>
            <a:ext cx="1605600" cy="717300"/>
          </a:xfrm>
          <a:prstGeom prst="rect">
            <a:avLst/>
          </a:prstGeom>
          <a:noFill/>
          <a:ln>
            <a:noFill/>
          </a:ln>
        </p:spPr>
        <p:txBody>
          <a:bodyPr spcFirstLastPara="1" wrap="square" lIns="91425" tIns="91425" rIns="91425" bIns="91425" anchor="ctr" anchorCtr="0">
            <a:noAutofit/>
          </a:bodyPr>
          <a:lstStyle/>
          <a:p>
            <a:pPr marL="72000" marR="72000" lvl="0" indent="0" algn="ctr" rtl="0">
              <a:lnSpc>
                <a:spcPts val="2640"/>
              </a:lnSpc>
              <a:spcBef>
                <a:spcPts val="0"/>
              </a:spcBef>
              <a:spcAft>
                <a:spcPts val="0"/>
              </a:spcAft>
              <a:buClr>
                <a:srgbClr val="000000"/>
              </a:buClr>
              <a:buSzPts val="2200"/>
              <a:buFont typeface="Arial"/>
              <a:buNone/>
            </a:pPr>
            <a:r>
              <a:rPr lang="en-GB" sz="2200" b="1" i="0" u="none" strike="noStrike" cap="none">
                <a:solidFill>
                  <a:schemeClr val="dk1"/>
                </a:solidFill>
                <a:latin typeface="Atkinson Hyperlegible Next"/>
                <a:ea typeface="Atkinson Hyperlegible Next"/>
                <a:cs typeface="Atkinson Hyperlegible Next"/>
                <a:sym typeface="Atkinson Hyperlegible Next"/>
              </a:rPr>
              <a:t>Useful Links</a:t>
            </a:r>
            <a:endParaRPr sz="2200" b="1" i="0" u="none" strike="noStrike" cap="none">
              <a:solidFill>
                <a:schemeClr val="dk2"/>
              </a:solidFill>
              <a:latin typeface="Atkinson Hyperlegible Next"/>
              <a:ea typeface="Atkinson Hyperlegible Next"/>
              <a:cs typeface="Atkinson Hyperlegible Next"/>
              <a:sym typeface="Atkinson Hyperlegible Next"/>
            </a:endParaRPr>
          </a:p>
        </p:txBody>
      </p:sp>
      <p:sp>
        <p:nvSpPr>
          <p:cNvPr id="371" name="Useful links text"/>
          <p:cNvSpPr txBox="1"/>
          <p:nvPr/>
        </p:nvSpPr>
        <p:spPr>
          <a:xfrm>
            <a:off x="2293050" y="4153850"/>
            <a:ext cx="6163800" cy="717300"/>
          </a:xfrm>
          <a:prstGeom prst="rect">
            <a:avLst/>
          </a:prstGeom>
          <a:noFill/>
          <a:ln>
            <a:noFill/>
          </a:ln>
        </p:spPr>
        <p:txBody>
          <a:bodyPr spcFirstLastPara="1" wrap="square" lIns="91425" tIns="91425" rIns="91425" bIns="91425" anchor="ctr" anchorCtr="0">
            <a:noAutofit/>
          </a:bodyPr>
          <a:lstStyle/>
          <a:p>
            <a:pPr marL="0" lvl="0" indent="0" algn="l" rtl="0">
              <a:lnSpc>
                <a:spcPts val="1400"/>
              </a:lnSpc>
              <a:spcBef>
                <a:spcPts val="0"/>
              </a:spcBef>
              <a:spcAft>
                <a:spcPts val="0"/>
              </a:spcAft>
              <a:buClr>
                <a:schemeClr val="dk1"/>
              </a:buClr>
              <a:buSzPts val="1100"/>
              <a:buFont typeface="Arial"/>
              <a:buNone/>
            </a:pPr>
            <a:r>
              <a:rPr lang="en-GB" sz="1000" u="sng">
                <a:solidFill>
                  <a:schemeClr val="hlink"/>
                </a:solidFill>
                <a:latin typeface="Atkinson Hyperlegible Next"/>
                <a:ea typeface="Atkinson Hyperlegible Next"/>
                <a:cs typeface="Atkinson Hyperlegible Next"/>
                <a:sym typeface="Atkinson Hyperlegible Next"/>
                <a:hlinkClick r:id="rId4"/>
              </a:rPr>
              <a:t>WebAIM - Invisible content</a:t>
            </a:r>
            <a:endParaRPr sz="1000" u="sng">
              <a:solidFill>
                <a:schemeClr val="accent5"/>
              </a:solidFill>
              <a:latin typeface="Atkinson Hyperlegible Next"/>
              <a:ea typeface="Atkinson Hyperlegible Next"/>
              <a:cs typeface="Atkinson Hyperlegible Next"/>
              <a:sym typeface="Atkinson Hyperlegible Next"/>
            </a:endParaRPr>
          </a:p>
          <a:p>
            <a:pPr marL="0" lvl="0" indent="0" algn="l" rtl="0">
              <a:lnSpc>
                <a:spcPts val="1400"/>
              </a:lnSpc>
              <a:spcBef>
                <a:spcPts val="0"/>
              </a:spcBef>
              <a:spcAft>
                <a:spcPts val="0"/>
              </a:spcAft>
              <a:buClr>
                <a:schemeClr val="dk1"/>
              </a:buClr>
              <a:buSzPts val="1100"/>
              <a:buFont typeface="Arial"/>
              <a:buNone/>
            </a:pPr>
            <a:r>
              <a:rPr lang="en-GB" sz="1000" u="sng">
                <a:solidFill>
                  <a:schemeClr val="hlink"/>
                </a:solidFill>
                <a:latin typeface="Atkinson Hyperlegible Next"/>
                <a:ea typeface="Atkinson Hyperlegible Next"/>
                <a:cs typeface="Atkinson Hyperlegible Next"/>
                <a:sym typeface="Atkinson Hyperlegible Next"/>
                <a:hlinkClick r:id="rId5"/>
              </a:rPr>
              <a:t>CSS Tricks - Inclusively Hidden</a:t>
            </a:r>
            <a:endParaRPr sz="1000" u="sng">
              <a:solidFill>
                <a:schemeClr val="accent5"/>
              </a:solidFill>
              <a:latin typeface="Atkinson Hyperlegible Next"/>
              <a:ea typeface="Atkinson Hyperlegible Next"/>
              <a:cs typeface="Atkinson Hyperlegible Next"/>
              <a:sym typeface="Atkinson Hyperlegible Next"/>
            </a:endParaRPr>
          </a:p>
        </p:txBody>
      </p:sp>
      <p:sp>
        <p:nvSpPr>
          <p:cNvPr id="373" name="Site link"/>
          <p:cNvSpPr txBox="1"/>
          <p:nvPr/>
        </p:nvSpPr>
        <p:spPr>
          <a:xfrm>
            <a:off x="6170850" y="4914900"/>
            <a:ext cx="2286000" cy="182880"/>
          </a:xfrm>
          <a:prstGeom prst="rect">
            <a:avLst/>
          </a:prstGeom>
          <a:noFill/>
        </p:spPr>
        <p:txBody>
          <a:bodyPr wrap="none" lIns="0" tIns="0" rIns="0" bIns="0" anchor="b">
            <a:noAutofit/>
          </a:bodyPr>
          <a:lstStyle/>
          <a:p>
            <a:pPr algn="r"/>
            <a:r>
              <a:rPr lang="en-GB" sz="1100" u="sng">
                <a:solidFill>
                  <a:srgbClr val="3F1A70"/>
                </a:solidFill>
                <a:latin typeface="Atkinson Hyperlegible Next"/>
                <a:cs typeface="Atkinson Hyperlegible Next"/>
                <a:hlinkClick r:id="rId6">
                  <a:extLst>
                    <a:ext uri="{A12FA001-AC4F-418D-AE19-62706E023703}">
                      <ahyp:hlinkClr xmlns:ahyp="http://schemas.microsoft.com/office/drawing/2018/hyperlinkcolor" val="tx"/>
                    </a:ext>
                  </a:extLst>
                </a:hlinkClick>
              </a:rPr>
              <a:t>AbiHarrisonNye.dev</a:t>
            </a:r>
          </a:p>
        </p:txBody>
      </p:sp>
    </p:spTree>
  </p:cSld>
  <p:clrMapOvr>
    <a:masterClrMapping/>
  </p:clrMapOvr>
</p:sld>
</file>

<file path=ppt/theme/theme1.xml><?xml version="1.0" encoding="utf-8"?>
<a:theme xmlns:a="http://schemas.openxmlformats.org/drawingml/2006/main"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5B2A99"/>
      </a:accent5>
      <a:accent6>
        <a:srgbClr val="EEFF41"/>
      </a:accent6>
      <a:hlink>
        <a:srgbClr val="5B2A99"/>
      </a:hlink>
      <a:folHlink>
        <a:srgbClr val="5B2A99"/>
      </a:folHlink>
    </a:clrScheme>
    <a:fontScheme name="Office">
      <a:majorFont>
        <a:latin typeface="Atkinson Hyperlegible Nex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tkinson Hyperlegible Next"/>
        <a:ea typeface=""/>
        <a:cs typeface=""/>
        <a:font script="Jpan" typeface="ＭＳ Ｐゴシック"/>
        <a:font script="Hang" typeface="맑은 고딕"/>
        <a:font script="Hans" typeface="宋体"/>
        <a:font script="Hant" typeface="新細明體"/>
        <a:font script="Arab" typeface="Atkinson Hyperlegible Next"/>
        <a:font script="Hebr" typeface="Atkinson Hyperlegible Next"/>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tkinson Hyperlegible Next"/>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tkinson Hyperlegible Nex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tkinson Hyperlegible Next"/>
        <a:ea typeface=""/>
        <a:cs typeface=""/>
        <a:font script="Jpan" typeface="ＭＳ Ｐゴシック"/>
        <a:font script="Hang" typeface="맑은 고딕"/>
        <a:font script="Hans" typeface="宋体"/>
        <a:font script="Hant" typeface="新細明體"/>
        <a:font script="Arab" typeface="Atkinson Hyperlegible Next"/>
        <a:font script="Hebr" typeface="Atkinson Hyperlegible Next"/>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tkinson Hyperlegible Next"/>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core.xml><?xml version="1.0" encoding="utf-8"?>
<cp:coreProperties xmlns:cp="http://schemas.openxmlformats.org/package/2006/metadata/core-properties" xmlns:dc="http://purl.org/dc/elements/1.1/" xmlns:dcterms="http://purl.org/dc/terms/" xmlns:xsi="http://www.w3.org/2001/XMLSchema-instance">
  <dc:title>Screen Reader Only Styling</dc:title>
  <dc:subject>Inclusion Toolkit</dc:subject>
  <dc:creator>Abi Harrison-Nye</dc:creator>
  <cp:lastModifiedBy>Abi Harrison-Nye</cp:lastModifiedBy>
  <dc:language>en-GB</dc:language>
</cp:coreProperties>
</file>