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310" r:id="rId49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49" Type="http://schemas.openxmlformats.org/officeDocument/2006/relationships/slide" Target="slides/slide48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abilitynet.org.uk/factsheets/introduction-screen-readers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rnib.org.uk/living-with-sight-loss/assistive-aids-and-technology/computers/screen-reading-software/" TargetMode="External"/><Relationship Id="rId5" Type="http://schemas.openxmlformats.org/officeDocument/2006/relationships/hyperlink" Target="https://abiharrisonnye.dev" TargetMode="External"/></Relationships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Screen Readers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Screen readers are pieces of software that announce content audibly. This allows a computer to read text, images, icons, and much more. Screen readers are used if someone does not have enough vision to be able to view content from a screen.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They're especially important for people with visual impairments, learning difficulties or cognitive disabilities, non-native speakers, and people who prefer to listen to content instead of reading it visually.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devices come with a screen reader installed as standard: VoiceOver on Mac and iPhone, Narrator on Windows, and TalkBack on most Android devices.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Decorative images and icons aren't read out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 images are understandable using the alt text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order of the page makes sense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Everything on the page is fully functional using a screen reader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 Introduction to Screen Readers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RNIB: Screen reading software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Screen Readers</dc:title>
  <dc:subject>Inclusion Toolkit</dc:subject>
  <dc:creator>Abi Harrison-Nye</dc:creator>
  <cp:lastModifiedBy>Abi Harrison-Nye</cp:lastModifiedBy>
  <dc:language>en-GB</dc:language>
</cp:coreProperties>
</file>