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79" r:id="rId51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51" Type="http://schemas.openxmlformats.org/officeDocument/2006/relationships/slide" Target="slides/slide50.xml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4099d0958dd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75" name="Google Shape;375;g4099d0958dd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fb.org/blog/entry/social-media-and-alt-text" TargetMode="External"/><Relationship Id="rId5" Type="http://schemas.openxmlformats.org/officeDocument/2006/relationships/hyperlink" Target="https://accessibility.blog.gov.uk/2024/07/17/alternative-text-in-action/" TargetMode="External"/><Relationship Id="rId4" Type="http://schemas.openxmlformats.org/officeDocument/2006/relationships/hyperlink" Target="https://www.accessibilityeasy.com/blog/alternative-text-social-media" TargetMode="External"/><Relationship Id="rId7" Type="http://schemas.openxmlformats.org/officeDocument/2006/relationships/hyperlink" Target="https://abiharrisonnye.dev" TargetMode="External"/></Relationships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8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8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08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34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Social Media: Alt Text</a:t>
            </a:r>
            <a:endParaRPr sz="34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80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81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On social media, images often hold the core message or punchline. Alt text ensures that context isn't lost for anyone by serving a few vital purposes: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Allows screen readers to describe the visual content to visually impaired users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Displays text descriptions when poor signal or low data prevents images from loading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Helps users with cognitive disabilities better understand complex graphics or memes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90000" lvl="0" indent="-29845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Boosts discoverability by helping platform algorithms understand and index your posts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83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</a:t>
            </a:r>
            <a:r>
              <a:rPr lang="en-GB" sz="2200" b="1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84" name="How to support it text"/>
          <p:cNvSpPr txBox="1"/>
          <p:nvPr/>
        </p:nvSpPr>
        <p:spPr>
          <a:xfrm>
            <a:off x="2293050" y="2622150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9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 workplace chat tools like Slack, upload the image, click ‘Edit file details’, and fill in the description.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90000" lvl="0" indent="0" algn="l" rtl="0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 PowerPoint, right-click the image, then ‘View Alt Text’. In Google Slides, use ‘Format options’, then ‘Alt text’.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90000" lvl="0" indent="0" algn="l" rtl="0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On LinkedIn, add the image and click ‘ALT’ at the bottom right.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90000" lvl="0" indent="0" algn="l" rtl="0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On Facebook, add the image, click the three dots in the top right, and select ‘Edit alt text’.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90000" lvl="0" indent="0" algn="l" rtl="0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On X (Twitter), add the image and click the ‘ALT’ box at the bottom.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85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86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Alternative text on social media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Alternative text in action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Social Media and Alternative Text: A Reflection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87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Social Media: Alt Text</dc:title>
  <dc:subject>Inclusion Toolkit</dc:subject>
  <dc:creator>Abi Harrison-Nye</dc:creator>
  <cp:lastModifiedBy>Abi Harrison-Nye</cp:lastModifiedBy>
  <dc:language>en-GB</dc:language>
</cp:coreProperties>
</file>