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82" r:id="rId54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fd385038c4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17" name="Google Shape;417;g3fd385038c4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log.hootsuite.com/social-media-accessibility/" TargetMode="External"/><Relationship Id="rId5" Type="http://schemas.openxmlformats.org/officeDocument/2006/relationships/hyperlink" Target="https://www.rnib.org.uk/living-with-sight-loss/assistive-aids-and-technology/tv-audio-and-gaming/guide-to-accessible-social-media/" TargetMode="External"/><Relationship Id="rId4" Type="http://schemas.openxmlformats.org/officeDocument/2006/relationships/hyperlink" Target="https://accessible-social.com/" TargetMode="External"/><Relationship Id="rId7" Type="http://schemas.openxmlformats.org/officeDocument/2006/relationships/hyperlink" Target="https://abiharrisonnye.dev" TargetMode="External"/></Relationships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0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Social Media: Hashtags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2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3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Imagine trying to read a sentence where all the spaces have been removed. It would look like a jumble of letters that takes real effort to decipher. That is exactly what a screen reader encounters when it reads a hashtag written entirely in lowercase.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 write #superbowl, a screen reader might read it as "Superb Owl" rather than "Super Bowl". By capitalising the first letter of each word, we give the technology a clear signal of where one word ends and the next begins. This ensures the hashtag is pronounced correctly and is easier for everyone to read visually.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5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6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Make hashtags accessible with a few simple adjustments.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Always capitalise the first letter of every word, like '#</a:t>
            </a:r>
            <a:r>
              <a:rPr lang="en-GB" sz="1000" dirty="0" err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SocialMediaMarketing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'. This helps screen readers pronounce words correctly and improves clarity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your hashtags short. Combining too many words makes them difficult to process, even with capital letters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Place hashtags at the very end of your post. Don't put them in the middle of a sentence, as this disrupts the reading flow for assistive technology users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7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8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Accessible Social</a:t>
            </a:r>
            <a:endParaRPr sz="1000" u="sng">
              <a:solidFill>
                <a:schemeClr val="hlink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RNIB - How to make your social media accessible</a:t>
            </a:r>
            <a:endParaRPr sz="1000" u="sng">
              <a:solidFill>
                <a:schemeClr val="hlink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Hootsuite - Inclusive Design for Social Media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429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Social Media: Hashtags</dc:title>
  <dc:subject>Inclusion Toolkit</dc:subject>
  <dc:creator>Abi Harrison-Nye</dc:creator>
  <cp:lastModifiedBy>Abi Harrison-Nye</cp:lastModifiedBy>
  <dc:language>en-GB</dc:language>
</cp:coreProperties>
</file>