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312" r:id="rId55"/>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55" Type="http://schemas.openxmlformats.org/officeDocument/2006/relationships/slide" Target="slides/slide54.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54.xml.rels><?xml version="1.0" encoding="UTF-8" standalone="yes"?>
<Relationships xmlns="http://schemas.openxmlformats.org/package/2006/relationships"><Relationship Id="rId3" Type="http://schemas.openxmlformats.org/officeDocument/2006/relationships/hyperlink" Target="https://www.w3.org/WAI/WCAG22/Understanding/target-size-minimum.html" TargetMode="External"/><Relationship Id="rId1" Type="http://schemas.openxmlformats.org/officeDocument/2006/relationships/slideLayout" Target="../slideLayouts/slideLayout1.xml"/><Relationship Id="rId5" Type="http://schemas.openxmlformats.org/officeDocument/2006/relationships/hyperlink" Target="https://www.smashingmagazine.com/2023/04/accessible-tap-target-sizes-rage-taps-clicks/" TargetMode="External"/><Relationship Id="rId4" Type="http://schemas.openxmlformats.org/officeDocument/2006/relationships/hyperlink" Target="https://www.brightec.co.uk/blog/how-to-use-typography-touch-targets-and-spacing-for-better-accessibility#:~:text=Touch%20targets%20and%20spacing%20considerations" TargetMode="External"/><Relationship Id="rId6" Type="http://schemas.openxmlformats.org/officeDocument/2006/relationships/hyperlink" Target="https://abiharrisonnye.dev" TargetMode="External"/></Relationships>
</file>

<file path=ppt/slides/slide54.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Tap Targets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You should ensure that interactive elements like buttons or links are large enough and have enough space around them, to make them easy to press without accidentally overlapping onto other elements.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This can remove barriers for users with mobility impairments (such as hand tremors), users on touchscreens or in environments where they are exposed to shaking, users who access a device using one hand, and users with low vision.</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WCAG 2.2 needs tap targets of at least 24px x 24px, or enough space around them (Level AA), and 44px x 44px for Level AAA.</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Google's Material Design recommends at least 48px x 48px, with a gap of at least 8px between them.</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While an icon contained by a link may only have a width and height of 24px, you can add padding to the link to bring the tap target size up to 48px.</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Understanding SC 2.5.8: Target Size (Minimum)</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How to use typography, touch targets, and spacing for better accessibility</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Accessible tap targets cheat sheet</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Tap Targets</dc:title>
  <dc:subject>Inclusion Toolkit</dc:subject>
  <dc:creator>Abi Harrison-Nye</dc:creator>
  <cp:lastModifiedBy>Abi Harrison-Nye</cp:lastModifiedBy>
  <dc:language>en-GB</dc:language>
</cp:coreProperties>
</file>