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13" r:id="rId56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56" Type="http://schemas.openxmlformats.org/officeDocument/2006/relationships/slide" Target="slides/slide55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inclusive.microsoft.design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3.org/WAI/people-use-web/abilities-barriers/" TargetMode="External"/><Relationship Id="rId5" Type="http://schemas.openxmlformats.org/officeDocument/2006/relationships/hyperlink" Target="https://abiharrisonnye.dev" TargetMode="External"/></Relationships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Temporary &amp; Situational Disabilities</a:t>
            </a:r>
            <a:endParaRPr sz="25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Accessibility is often associated with permanent disabilities. But disability exists on a much wider spectrum.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temporary disability will go away over time, like a broken arm or an eye infection that makes screens painful to look at.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situational disability occurs when your environment creates the same barriers as a disability. For example, reading a phone in bright sunlight, or following audio in a loud pub.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ask, 'what if someone is doing this in harsh sunlight?' when checking colour contrast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add captions to all video content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Product Managers can include situational scenarios in user stories, like 'a user completing this task while commuting'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Designing for someone holding a baby also means designing for someone with a broken arm, and for someone with a permanent upper limb disability. One solution, three problems solved.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Inclusive Design: Recognizing Exclusion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W3C: Diverse Abilities and Barriers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Temporary &amp; Situational Disabilities</dc:title>
  <dc:subject>Inclusion Toolkit</dc:subject>
  <dc:creator>Abi Harrison-Nye</dc:creator>
  <cp:lastModifiedBy>Abi Harrison-Nye</cp:lastModifiedBy>
  <dc:language>en-GB</dc:language>
</cp:coreProperties>
</file>