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314" r:id="rId58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58" Type="http://schemas.openxmlformats.org/officeDocument/2006/relationships/slide" Target="slides/slide57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cessguide.io/guide/time-limits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boia.org/blog/web-accessibility-tips-give-people-enough-time" TargetMode="External"/><Relationship Id="rId4" Type="http://schemas.openxmlformats.org/officeDocument/2006/relationships/hyperlink" Target="https://www.w3.org/WAI/WCAG21/Understanding/timing-adjustable.html" TargetMode="External"/><Relationship Id="rId6" Type="http://schemas.openxmlformats.org/officeDocument/2006/relationships/hyperlink" Target="https://abiharrisonnye.dev" TargetMode="External"/></Relationships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Time Limits</a:t>
            </a:r>
            <a:endParaRPr sz="40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Time limits refer to when a page sets a time limit on doing a certain action. This is often seen while filling in forms, or whilst making a purchase.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To make time limits accessible, WCAG 2.2 requires (Level A) that users can turn a time limit off, change it to at least 10 times its length, or get a warning and at least 20 seconds to extend it.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Time limit considerations are most important for users with motor skills impairments, users with cognitive difficulties and screen reader users.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Ensure that any time limits you use can be manually extended. Also ensure that the implementation of those time limits isn't done in a scary or anxiety-inducing manner.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 Guide: Time limits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Understanding SC 2.2.1: Timing Adjustable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 Accessibility Tips: Give People Enough Time</a:t>
            </a:r>
          </a:p>
        </p:txBody>
      </p:sp>
      <p:sp>
        <p:nvSpPr>
          <p:cNvPr id="16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Time Limits</dc:title>
  <dc:subject>Inclusion Toolkit</dc:subject>
  <dc:creator>Abi Harrison-Nye</dc:creator>
  <cp:lastModifiedBy>Abi Harrison-Nye</cp:lastModifiedBy>
  <dc:language>en-GB</dc:language>
</cp:coreProperties>
</file>