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284" r:id="rId59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59" Type="http://schemas.openxmlformats.org/officeDocument/2006/relationships/slide" Target="slides/slide58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3fd385038c4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45" name="Google Shape;445;g3fd385038c4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w3.org/WAI/ARIA/apg/patterns/tooltip/" TargetMode="External"/><Relationship Id="rId5" Type="http://schemas.openxmlformats.org/officeDocument/2006/relationships/hyperlink" Target="https://abiharrisonnye.dev" TargetMode="External"/></Relationships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4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5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48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08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34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Tooltips &amp; Popovers</a:t>
            </a:r>
            <a:endParaRPr sz="34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50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51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90000" lvl="0" indent="0" algn="l" rtl="0">
              <a:lnSpc>
                <a:spcPts val="115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Tooltips and popovers give users extra info on demand, but they often fail accessibility by being: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Mouse-only. They don't appear for keyboard users (focus)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Silent. Screen readers don't announce the new content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Hard to close. Users get 'stuck', or the tooltip vanishes too fast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9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important to note that popovers and modals are not the same thing. A modal demands your full attention, while a popover just offers extra information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53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</a:t>
            </a:r>
            <a:r>
              <a:rPr lang="en-GB" sz="2200" b="1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54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90000" lvl="0" indent="0" algn="l" rtl="0">
              <a:lnSpc>
                <a:spcPts val="115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They must work for keyboard, mouse, and screen reader users.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845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Simple tooltips (read-only info) should show on hover and focus, stay visible, close with Escape, and use 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aria-</a:t>
            </a:r>
            <a:r>
              <a:rPr lang="en-GB" sz="1000" dirty="0" err="1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describedby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to link the trigger to the tooltip so screen readers announce it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845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Complex popovers (with buttons/links inside) should trigger on click (not hover), manage keyboard focus, and be easy to close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55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56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/>
              </a:rPr>
              <a:t>WAI-ARIA Authoring Practices - Tooltip Patter</a:t>
            </a: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/>
              </a:rPr>
              <a:t>n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57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Tooltips &amp; Popovers</dc:title>
  <dc:subject>Inclusion Toolkit</dc:subject>
  <dc:creator>Abi Harrison-Nye</dc:creator>
  <cp:lastModifiedBy>Abi Harrison-Nye</cp:lastModifiedBy>
  <dc:language>en-GB</dc:language>
</cp:coreProperties>
</file>