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85" r:id="rId60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0" Type="http://schemas.openxmlformats.org/officeDocument/2006/relationships/slide" Target="slides/slide59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fd385038c4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59" name="Google Shape;459;g3fd385038c4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ebaim.org/articles/motor/" TargetMode="External"/><Relationship Id="rId4" Type="http://schemas.openxmlformats.org/officeDocument/2006/relationships/hyperlink" Target="https://www.w3.org/WAI/WCAG22/Understanding/pointer-gestures.html" TargetMode="External"/><Relationship Id="rId6" Type="http://schemas.openxmlformats.org/officeDocument/2006/relationships/hyperlink" Target="https://abiharrisonnye.dev" TargetMode="External"/></Relationships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6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6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62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08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34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Touch Gestures</a:t>
            </a:r>
            <a:endParaRPr sz="34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64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65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9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Imagine trying to open a heavy door, but the rule is you can only use your pinky fingers. For someone with shaky hands, or someone who uses a special typing wand held in their mouth, doing a pinch-to-zoom or a three-finger swipe on a screen is just as hard. If a map app only lets you zoom in by pinching, those users are completely stuck.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67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</a:t>
            </a:r>
            <a:r>
              <a:rPr lang="en-GB" sz="2200" b="1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68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9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Always provide a simple, single-finger tap option for every complex action.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845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If a map requires pinching to zoom, include standard tap buttons like '+' and '-'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845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If a panel requires swiping, add a visible menu button to tap instead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845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Ensure no vital action relies on twisting, pinching, or multi-finger movements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845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Keep complex gestures as handy shortcuts, but don't make them the only way to get things done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69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70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W3C - Understanding Pointer Gestures</a:t>
            </a:r>
            <a:endParaRPr sz="1000" u="sng">
              <a:solidFill>
                <a:schemeClr val="hlink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WebAIM - Motor Disabilities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71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Touch Gestures</dc:title>
  <dc:subject>Inclusion Toolkit</dc:subject>
  <dc:creator>Abi Harrison-Nye</dc:creator>
  <cp:lastModifiedBy>Abi Harrison-Nye</cp:lastModifiedBy>
  <dc:language>en-GB</dc:language>
</cp:coreProperties>
</file>