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15" r:id="rId61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61" Type="http://schemas.openxmlformats.org/officeDocument/2006/relationships/slide" Target="slides/slide60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adrianroselli.com/2015/10/dont-disable-zoom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ebaim.org/techniques/reflow/" TargetMode="External"/><Relationship Id="rId4" Type="http://schemas.openxmlformats.org/officeDocument/2006/relationships/hyperlink" Target="https://css-tricks.com/accessible-font-sizing-explained/" TargetMode="External"/><Relationship Id="rId6" Type="http://schemas.openxmlformats.org/officeDocument/2006/relationships/hyperlink" Target="https://abiharrisonnye.dev" TargetMode="External"/></Relationships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Zooming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Some people need to make the text and images on a website bigger to see them clearly. Pages must support this. When a user zooms in, the content should automatically rearrange itself to fit the screen. This is often called 'reflow'. A good page will reflow so that users never have to scroll from side to side to read a single sentence. This is very important for creating a positive experience for people with low vision.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 modern browsers support zooming. It's up to developers and designers to build layouts that still work when people zoom in.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On a computer: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hold Ctrl (or </a:t>
            </a:r>
            <a:r>
              <a:rPr lang="en-GB" sz="1000" dirty="0" err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Cmd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on a Mac) and press +. Check at 200%, then zoom to 400%. Can you read everything without scrolling left and right?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On a mobile: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put two fingers on your screen, close to each other, and spread them apart.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NOTE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: The 'pinch-to-zoom' feature must never be blocked. Disabling zoom creates a major barrier for accessibility.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Adrian Roselli - Don't Disable Zoom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CSS-Tricks - Accessible Font Sizing, Explained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WebAIM - Responsive Design and Reflow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Zooming</dc:title>
  <dc:subject>Inclusion Toolkit</dc:subject>
  <dc:creator>Abi Harrison-Nye</dc:creator>
  <cp:lastModifiedBy>Abi Harrison-Nye</cp:lastModifiedBy>
  <dc:language>en-GB</dc:language>
</cp:coreProperties>
</file>