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embedTrueTypeFonts="1" autoCompressPictures="0" strictFirstAndLastChars="0">
  <p:sldMasterIdLst>
    <p:sldMasterId id="2147483648" r:id="rId4"/>
  </p:sldMasterIdLst>
  <p:notesMasterIdLst>
    <p:notesMasterId r:id="rId5"/>
  </p:notesMasterIdLst>
  <p:sldIdLst>
    <p:sldId id="256" r:id="rId6"/>
  </p:sldIdLst>
  <p:sldSz cy="5143500" cx="9144000"/>
  <p:notesSz cx="6858000" cy="9144000"/>
  <p:embeddedFontLst>
    <p:embeddedFont>
      <p:font typeface="Atkinson Hyperlegible Next" pitchFamily="2" charset="0"/>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5" roundtripDataSignature="AMtx7mjWT6te6cxf2CrTGXePZRNng4w9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25"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26" Type="http://schemas.openxmlformats.org/officeDocument/2006/relationships/font" Target="fonts/AtkinsonHyperlegibleNext-Regular.fntdata"/><Relationship Id="rId27" Type="http://schemas.openxmlformats.org/officeDocument/2006/relationships/font" Target="fonts/AtkinsonHyperlegibleNext-Bold.fntdata"/><Relationship Id="rId28" Type="http://schemas.openxmlformats.org/officeDocument/2006/relationships/font" Target="fonts/AtkinsonHyperlegibleNext-Italic.fntdata"/><Relationship Id="rId29" Type="http://schemas.openxmlformats.org/officeDocument/2006/relationships/font" Target="fonts/AtkinsonHyperlegibleNext-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fd45b43e5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3fd45b43e5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9pPr>
          </a:lstStyle>
          <a:p/>
        </p:txBody>
      </p:sp>
      <p:sp>
        <p:nvSpPr>
          <p:cNvPr id="7" name="Google Shape;7;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tkinson Hyperlegible Next"/>
                <a:ea typeface="Atkinson Hyperlegible Next"/>
                <a:cs typeface="Atkinson Hyperlegible Next"/>
                <a:sym typeface="Atkinson Hyperlegible Next"/>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9pPr>
          </a:lstStyle>
          <a:p/>
        </p:txBody>
      </p:sp>
      <p:sp>
        <p:nvSpPr>
          <p:cNvPr id="8" name="Google Shape;8;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4" Type="http://schemas.openxmlformats.org/officeDocument/2006/relationships/hyperlink" Target="https://add.org/the-body-double/" TargetMode="External"/><Relationship Id="rId5" Type="http://schemas.openxmlformats.org/officeDocument/2006/relationships/hyperlink" Target="https://www.oxfordcbt.co.uk/adhd-body-doubling/" TargetMode="External"/><Relationship Id="rId6" Type="http://schemas.openxmlformats.org/officeDocument/2006/relationships/hyperlink" Target="https://www.exeter.ac.uk/departments/inclusion/groups/networks/neurodiversitycafe/bodydoubling/" TargetMode="External"/><Relationship Id="rId7" Type="http://schemas.openxmlformats.org/officeDocument/2006/relationships/hyperlink" Target="https://abiharrisonnye.dev"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53" name="Shape 53"/>
        <p:cNvGrpSpPr/>
        <p:nvPr/>
      </p:nvGrpSpPr>
      <p:grpSpPr>
        <a:xfrm>
          <a:off x="0" y="0"/>
          <a:ext cx="0" cy="0"/>
          <a:chOff x="0" y="0"/>
          <a:chExt cx="0" cy="0"/>
        </a:xfrm>
      </p:grpSpPr>
      <p:sp>
        <p:nvSpPr>
          <p:cNvPr id="54"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Body Doubling</a:t>
            </a:r>
            <a:endParaRPr b="1" sz="4000">
              <a:latin typeface="Atkinson Hyperlegible Next"/>
              <a:ea typeface="Atkinson Hyperlegible Next"/>
              <a:cs typeface="Atkinson Hyperlegible Next"/>
              <a:sym typeface="Atkinson Hyperlegible Next"/>
            </a:endParaRPr>
          </a:p>
        </p:txBody>
      </p:sp>
      <p:sp>
        <p:nvSpPr>
          <p:cNvPr id="55"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56"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57"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Body doubling is when you work alongside another person to help you focus. The other person doesn't need to be working on the same task as you. Their presence simply acts as an anchor to keep your mind from wandering, and keeps you on track. It's a popular strategy used by many neurodivergent people to tackle boring or difficult jobs, such as cleaning.</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Body doubling lowers the mental barrier to getting started on a task. Having someone else in the room or on a video call creates a sense of accountability, stopping the feeling of isolation and reducing the urge to procrastinate.</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You can try this with your colleagues by setting up quiet 'co-working' sessions. Just jump on a video call together, state your goals, and then get to work. You can also do this in the office by sitting near someone who's also trying to focus. It's all about sharing the same productive energy.</a:t>
            </a:r>
            <a:endParaRPr sz="1000">
              <a:solidFill>
                <a:schemeClr val="dk1"/>
              </a:solidFill>
              <a:latin typeface="Atkinson Hyperlegible Next"/>
              <a:ea typeface="Atkinson Hyperlegible Next"/>
              <a:cs typeface="Atkinson Hyperlegible Next"/>
              <a:sym typeface="Atkinson Hyperlegible Next"/>
            </a:endParaRPr>
          </a:p>
        </p:txBody>
      </p:sp>
      <p:sp>
        <p:nvSpPr>
          <p:cNvPr id="58"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59"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60"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The ADHD Body Double: A Unique Tool for Getting Things Done</a:t>
            </a:r>
            <a:endParaRPr sz="1000">
              <a:solidFill>
                <a:schemeClr val="dk2"/>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ADHD Body Doubling</a:t>
            </a:r>
            <a:endParaRPr sz="1000">
              <a:solidFill>
                <a:schemeClr val="dk2"/>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6"/>
              </a:rPr>
              <a:t>Neurodiversity Cafe: Body Doubling</a:t>
            </a:r>
            <a:endParaRPr sz="1000">
              <a:solidFill>
                <a:schemeClr val="dk2"/>
              </a:solidFill>
              <a:latin typeface="Atkinson Hyperlegible Next"/>
              <a:ea typeface="Atkinson Hyperlegible Next"/>
              <a:cs typeface="Atkinson Hyperlegible Next"/>
              <a:sym typeface="Atkinson Hyperlegible Next"/>
            </a:endParaRPr>
          </a:p>
        </p:txBody>
      </p:sp>
      <p:sp>
        <p:nvSpPr>
          <p:cNvPr id="61"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5B2A99"/>
      </a:accent5>
      <a:accent6>
        <a:srgbClr val="64E572"/>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xsi="http://www.w3.org/2001/XMLSchema-instance">
  <dc:title>Body Doubling</dc:title>
  <dc:subject>Inclusion Toolkit</dc:subject>
  <dc:creator>Abi Harrison-Nye</dc:creator>
  <cp:lastModifiedBy>Abi Harrison-Nye</cp:lastModifiedBy>
  <dc:language>en-GB</dc:language>
</cp:coreProperties>
</file>