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embedTrueTypeFonts="1" autoCompressPictures="0" strictFirstAndLastChars="0">
  <p:sldMasterIdLst>
    <p:sldMasterId id="2147483648" r:id="rId4"/>
  </p:sldMasterIdLst>
  <p:notesMasterIdLst>
    <p:notesMasterId r:id="rId5"/>
  </p:notesMasterIdLst>
  <p:sldIdLst>
    <p:sldId id="258" r:id="rId8"/>
  </p:sldIdLst>
  <p:sldSz cy="5143500" cx="9144000"/>
  <p:notesSz cx="6858000" cy="9144000"/>
  <p:embeddedFontLst>
    <p:embeddedFont>
      <p:font typeface="Atkinson Hyperlegible Next" pitchFamily="2" charset="0"/>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jWT6te6cxf2CrTGXePZRNng4w9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25" Type="http://customschemas.google.com/relationships/presentationmetadata" Target="metadata"/><Relationship Id="rId5" Type="http://schemas.openxmlformats.org/officeDocument/2006/relationships/notesMaster" Target="notesMasters/notesMaster1.xml"/><Relationship Id="rId8" Type="http://schemas.openxmlformats.org/officeDocument/2006/relationships/slide" Target="slides/slide3.xml"/><Relationship Id="rId26" Type="http://schemas.openxmlformats.org/officeDocument/2006/relationships/font" Target="fonts/AtkinsonHyperlegibleNext-Regular.fntdata"/><Relationship Id="rId27" Type="http://schemas.openxmlformats.org/officeDocument/2006/relationships/font" Target="fonts/AtkinsonHyperlegibleNext-Bold.fntdata"/><Relationship Id="rId28" Type="http://schemas.openxmlformats.org/officeDocument/2006/relationships/font" Target="fonts/AtkinsonHyperlegibleNext-Italic.fntdata"/><Relationship Id="rId29" Type="http://schemas.openxmlformats.org/officeDocument/2006/relationships/font" Target="fonts/AtkinsonHyperlegibleNex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9pPr>
          </a:lstStyle>
          <a:p/>
        </p:txBody>
      </p:sp>
      <p:sp>
        <p:nvSpPr>
          <p:cNvPr id="7" name="Google Shape;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tkinson Hyperlegible Next"/>
                <a:ea typeface="Atkinson Hyperlegible Next"/>
                <a:cs typeface="Atkinson Hyperlegible Next"/>
                <a:sym typeface="Atkinson Hyperlegible Next"/>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9pPr>
          </a:lstStyle>
          <a:p/>
        </p:txBody>
      </p:sp>
      <p:sp>
        <p:nvSpPr>
          <p:cNvPr id="8" name="Google Shape;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4" Type="http://schemas.openxmlformats.org/officeDocument/2006/relationships/hyperlink" Target="https://carescribe.io/blog/autism-infinity-symbol/" TargetMode="External"/><Relationship Id="rId5" Type="http://schemas.openxmlformats.org/officeDocument/2006/relationships/hyperlink" Target="https://abiharrisonnye.dev" TargetMode="External"/></Relationships>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75" name="Shape 75"/>
        <p:cNvGrpSpPr/>
        <p:nvPr/>
      </p:nvGrpSpPr>
      <p:grpSpPr>
        <a:xfrm>
          <a:off x="0" y="0"/>
          <a:ext cx="0" cy="0"/>
          <a:chOff x="0" y="0"/>
          <a:chExt cx="0" cy="0"/>
        </a:xfrm>
      </p:grpSpPr>
      <p:sp>
        <p:nvSpPr>
          <p:cNvPr id="76"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Infinity Symbol</a:t>
            </a:r>
            <a:endParaRPr b="1" sz="4000">
              <a:latin typeface="Atkinson Hyperlegible Next"/>
              <a:ea typeface="Atkinson Hyperlegible Next"/>
              <a:cs typeface="Atkinson Hyperlegible Next"/>
              <a:sym typeface="Atkinson Hyperlegible Next"/>
            </a:endParaRPr>
          </a:p>
        </p:txBody>
      </p:sp>
      <p:sp>
        <p:nvSpPr>
          <p:cNvPr id="77"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78"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79"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ct val="100000"/>
              </a:lnSpc>
              <a:spcBef>
                <a:spcPts val="0"/>
              </a:spcBef>
              <a:spcAft>
                <a:spcPts val="0"/>
              </a:spcAft>
              <a:buClr>
                <a:srgbClr val="000000"/>
              </a:buClr>
              <a:buSzPts val="1000"/>
              <a:buFont typeface="Arial"/>
              <a:buNone/>
            </a:pPr>
            <a:r>
              <a:rPr lang="en-GB" sz="1000">
                <a:solidFill>
                  <a:schemeClr val="dk1"/>
                </a:solidFill>
                <a:latin typeface="Atkinson Hyperlegible Next"/>
                <a:ea typeface="Atkinson Hyperlegible Next"/>
                <a:cs typeface="Atkinson Hyperlegible Next"/>
                <a:sym typeface="Atkinson Hyperlegible Next"/>
              </a:rPr>
              <a:t>If you've read the Puzzle Piece Symbol highlight, you might be wondering what symbol is preferred. </a:t>
            </a:r>
            <a:r>
              <a:rPr b="0" i="0" lang="en-GB" sz="1000" u="none" cap="none" strike="noStrike">
                <a:solidFill>
                  <a:schemeClr val="dk1"/>
                </a:solidFill>
                <a:latin typeface="Atkinson Hyperlegible Next"/>
                <a:ea typeface="Atkinson Hyperlegible Next"/>
                <a:cs typeface="Atkinson Hyperlegible Next"/>
                <a:sym typeface="Atkinson Hyperlegible Next"/>
              </a:rPr>
              <a:t>The answer is (usually) the Infinity Symbol. It represents a spectrum of possibilities, rather than a linear scale. Here’s a quick guide to the variations you might see:</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The rainbow infinity symbol represents the neurodiversity movement as a whole. It includes everyone with different types of brains, such as ADHD, Dyslexia, Dyspraxia, and Autism. The colours reflect the diversity of the human mind.</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The gold infinity symbol is specific to Autism. The colour gold was chosen because 'Au' is the chemical symbol for gold. It's used to show that autistic people are valuable exactly as they are.</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Unlike a puzzle, an infinity symbol has no beginning and no end. It implies a continuous journey and a life that is whole and complete. It rejects the idea that anyone is 'missing' something.</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tkinson Hyperlegible Next"/>
              <a:ea typeface="Atkinson Hyperlegible Next"/>
              <a:cs typeface="Atkinson Hyperlegible Next"/>
              <a:sym typeface="Atkinson Hyperlegible Next"/>
            </a:endParaRPr>
          </a:p>
          <a:p>
            <a:pPr indent="0" lvl="0" marL="0" marR="18000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tkinson Hyperlegible Next"/>
                <a:ea typeface="Atkinson Hyperlegible Next"/>
                <a:cs typeface="Atkinson Hyperlegible Next"/>
                <a:sym typeface="Atkinson Hyperlegible Next"/>
              </a:rPr>
              <a:t>Adopting these symbols is a great way to show that you're up to date with the conversation and supportive of the neurodivergent community.</a:t>
            </a:r>
            <a:endParaRPr b="0" i="0" sz="1000" u="none" cap="none" strike="noStrike">
              <a:solidFill>
                <a:schemeClr val="dk1"/>
              </a:solidFill>
              <a:latin typeface="Atkinson Hyperlegible Next"/>
              <a:ea typeface="Atkinson Hyperlegible Next"/>
              <a:cs typeface="Atkinson Hyperlegible Next"/>
              <a:sym typeface="Atkinson Hyperlegible Next"/>
            </a:endParaRPr>
          </a:p>
        </p:txBody>
      </p:sp>
      <p:sp>
        <p:nvSpPr>
          <p:cNvPr id="8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81"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82"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ct val="100000"/>
              </a:lnSpc>
              <a:spcBef>
                <a:spcPts val="0"/>
              </a:spcBef>
              <a:spcAft>
                <a:spcPts val="0"/>
              </a:spcAft>
              <a:buClr>
                <a:schemeClr val="dk1"/>
              </a:buClr>
              <a:buSzPts val="1100"/>
              <a:buFont typeface="Arial"/>
              <a:buNone/>
            </a:pPr>
            <a:r>
              <a:rPr b="0" i="0" lang="en-GB" sz="1000" u="sng" cap="none" strike="noStrike">
                <a:solidFill>
                  <a:schemeClr val="hlink"/>
                </a:solidFill>
                <a:latin typeface="Atkinson Hyperlegible Next"/>
                <a:ea typeface="Atkinson Hyperlegible Next"/>
                <a:cs typeface="Atkinson Hyperlegible Next"/>
                <a:sym typeface="Atkinson Hyperlegible Next"/>
                <a:hlinkClick r:id="rId4"/>
              </a:rPr>
              <a:t>What is the Autism Infinity Symbol?</a:t>
            </a:r>
            <a:endParaRPr b="0" i="0" sz="18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83"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5B2A99"/>
      </a:accent5>
      <a:accent6>
        <a:srgbClr val="64E572"/>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dc:title>Infinity Symbol</dc:title>
  <dc:subject>Inclusion Toolkit</dc:subject>
  <dc:creator>Abi Harrison-Nye</dc:creator>
  <cp:lastModifiedBy>Abi Harrison-Nye</cp:lastModifiedBy>
  <dc:language>en-GB</dc:language>
</cp:coreProperties>
</file>