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59" r:id="rId9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d37cc6fd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g3fd37cc6fd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4" Type="http://schemas.openxmlformats.org/officeDocument/2006/relationships/hyperlink" Target="https://my.clevelandclinic.org/health/symptoms/23154-neurodivergent" TargetMode="External"/><Relationship Id="rId5" Type="http://schemas.openxmlformats.org/officeDocument/2006/relationships/hyperlink" Target="https://www.autism.org.uk/advice-and-guidance/identity/autism-and-neurodiversity" TargetMode="External"/><Relationship Id="rId6" Type="http://schemas.openxmlformats.org/officeDocument/2006/relationships/hyperlink" Target="https://abiharrisonnye.dev" TargetMode="External"/></Relationships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Key Terminology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89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0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Understanding words like 'neurodiversity', 'neurodiverse', and 'neurodivergent' helps us communicate clearly and respectfully. Since using the wrong term causes confusion, it's helpful to learn the differences.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term 'neurodiversity' describes the idea that everyone's brain is unique, encompassing all of humanity. You'll want to use it when talking about brain differences as a whole.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'neurodivergent' individual has a brain that processes information differently from what's considered typical. Always use this word as an adjective, meaning you should say 'a neurodivergent person' rather than 'a neurodivergent'.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 'neurotypical' person possesses a brain that functions in a way that society considers standard. This is simply the correct term for anyone who isn't neurodivergent.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should use 'neurodiverse' only when describing a group of people with a mix of different brain types, like a varied workforce. An entire team can be neurodiverse, but an individual person can't be.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 word 'neurotypes' refers to specific categories of brain function, which include autism, dyslexia, and typical development.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2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3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Cleveland Clinic - Neurodiversity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Autism and neurodiversity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94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Key Terminology</dc:title>
  <dc:subject>Inclusion Toolkit</dc:subject>
  <dc:creator>Abi Harrison-Nye</dc:creator>
  <cp:lastModifiedBy>Abi Harrison-Nye</cp:lastModifiedBy>
  <dc:language>en-GB</dc:language>
</cp:coreProperties>
</file>