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48" r:id="rId4"/>
  </p:sldMasterIdLst>
  <p:notesMasterIdLst>
    <p:notesMasterId r:id="rId5"/>
  </p:notesMasterIdLst>
  <p:sldIdLst>
    <p:sldId id="260" r:id="rId10"/>
  </p:sldIdLst>
  <p:sldSz cy="5143500" cx="9144000"/>
  <p:notesSz cx="6858000" cy="9144000"/>
  <p:embeddedFontLst>
    <p:embeddedFont>
      <p:font typeface="Atkinson Hyperlegible Next" pitchFamily="2" charset="0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jWT6te6cxf2CrTGXePZRNng4w9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26" Type="http://schemas.openxmlformats.org/officeDocument/2006/relationships/font" Target="fonts/AtkinsonHyperlegibleNext-Regular.fntdata"/><Relationship Id="rId27" Type="http://schemas.openxmlformats.org/officeDocument/2006/relationships/font" Target="fonts/AtkinsonHyperlegibleNext-Bold.fntdata"/><Relationship Id="rId28" Type="http://schemas.openxmlformats.org/officeDocument/2006/relationships/font" Target="fonts/AtkinsonHyperlegibleNext-Italic.fntdata"/><Relationship Id="rId29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fd37cc6fd6_0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g3fd37cc6fd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4" Type="http://schemas.openxmlformats.org/officeDocument/2006/relationships/hyperlink" Target="https://www.autism.org.uk/advice-and-guidance/behaviour/masking" TargetMode="External"/><Relationship Id="rId5" Type="http://schemas.openxmlformats.org/officeDocument/2006/relationships/hyperlink" Target="https://www.bps.org.uk/research-digest/dropping-mask-takes-two" TargetMode="External"/><Relationship Id="rId6" Type="http://schemas.openxmlformats.org/officeDocument/2006/relationships/hyperlink" Target="https://abiharrisonnye.dev" TargetMode="External"/></Relationships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"/>
          <p:cNvSpPr txBox="1"/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40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Masking</a:t>
            </a:r>
            <a:endParaRPr b="1" sz="4000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2936365"/>
          </a:xfrm>
          <a:prstGeom prst="roundRect">
            <a:avLst>
              <a:gd name="adj" fmla="val 3986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0" name="Let's talk about it heading"/>
          <p:cNvSpPr txBox="1"/>
          <p:nvPr/>
        </p:nvSpPr>
        <p:spPr>
          <a:xfrm>
            <a:off x="687150" y="1090369"/>
            <a:ext cx="14706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Let’s talk about it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1" name="Let's talk about it text"/>
          <p:cNvSpPr txBox="1"/>
          <p:nvPr/>
        </p:nvSpPr>
        <p:spPr>
          <a:xfrm>
            <a:off x="2157575" y="1090369"/>
            <a:ext cx="62991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80000" rtl="0" algn="l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Masking is when neurodivergent people hide their natural traits to fit in. It's often a constant performance to meet social expectations. It's like wearing a mask to hide things like stimming or social anxiety. Here are a few reasons why it's a challenge: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incredibly draining to do this all day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It'll often lead to burnout and exhaustion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hard for others to see when someone's struggling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stops people from being their true selves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You can help to create a more inclusive space where everyone feels safe enough to take their mask off, whether they choose to or not: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Don't judge habits like avoiding eye contact or fidgeting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Focus on work quality rather than how someone is socialising when assessing their performance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Make it okay for everyone to talk about their needs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Respect that everyone has different ways of working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3" name="Useful links heading"/>
          <p:cNvSpPr txBox="1"/>
          <p:nvPr/>
        </p:nvSpPr>
        <p:spPr>
          <a:xfrm>
            <a:off x="687150" y="4153900"/>
            <a:ext cx="14706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4" name="Useful links text"/>
          <p:cNvSpPr txBox="1"/>
          <p:nvPr/>
        </p:nvSpPr>
        <p:spPr>
          <a:xfrm>
            <a:off x="2157750" y="4153900"/>
            <a:ext cx="6299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National Autistic Society: Masking</a:t>
            </a:r>
            <a:endParaRPr sz="1000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Dropping the mask takes two</a:t>
            </a:r>
            <a:endParaRPr sz="1000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5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Masking</dc:title>
  <dc:subject>Inclusion Toolkit</dc:subject>
  <dc:creator>Abi Harrison-Nye</dc:creator>
  <cp:lastModifiedBy>Abi Harrison-Nye</cp:lastModifiedBy>
  <dc:language>en-GB</dc:language>
</cp:coreProperties>
</file>