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6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1" r:id="rId11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1" Type="http://schemas.openxmlformats.org/officeDocument/2006/relationships/slide" Target="slides/slide6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d37cc6fd6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d37cc6fd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5" Type="http://schemas.openxmlformats.org/officeDocument/2006/relationships/hyperlink" Target="https://abiharrisonnye.dev/inclusion-toolkit" TargetMode="External"/><Relationship Id="rId6" Type="http://schemas.openxmlformats.org/officeDocument/2006/relationships/hyperlink" Target="https://abiharrisonnye.dev/inclusion-toolkit/meeting-invite-template" TargetMode="External"/><Relationship Id="rId7" Type="http://schemas.openxmlformats.org/officeDocument/2006/relationships/hyperlink" Target="https://abiharrisonnye.dev/inclusion-toolkit/meeting-invite-template" TargetMode="External"/><Relationship Id="rId8" Type="http://schemas.openxmlformats.org/officeDocument/2006/relationships/hyperlink" Target="https://abiharrisonnye.dev/inclusion-toolkit" TargetMode="External"/><Relationship Id="rId9" Type="http://schemas.openxmlformats.org/officeDocument/2006/relationships/hyperlink" Target="https://abiharrisonnye.dev" TargetMode="External"/></Relationships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Meetings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1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2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Standard meeting formats don't work for everyone, often creating significant barriers for neurodivergent individuals.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grid of faces, poor audio, and noisy environments can quickly cause sensory overload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Fast-paced discussions and vague rules make it difficult to keep up, which often leads to anxiety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Forcing people to keep their cameras on means they feel pressured to mask, causing immense exhaustion and focus fatigue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Creating an inclusive meeting culture is essential for collaboration, and simple adjustments make a huge difference.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Send a clear agenda 24 hours in advance, state the meeting goals, and make cameras completely optional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Normalise using the chat function, stick to scheduled times, and include breaks for sessions over an hour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292100" lvl="0" marL="45720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the </a:t>
            </a:r>
            <a:r>
              <a:rPr u="sng" lang="en-GB" sz="1000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7"/>
              </a:rPr>
              <a:t>meeting invite template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in the </a:t>
            </a:r>
            <a:r>
              <a:rPr u="sng" lang="en-GB" sz="1000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8"/>
              </a:rPr>
              <a:t>Inclusion Toolkit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, and consider making a neuroinclusive meeting guide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4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Inclusion Toolkit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Meeting Invite Template</a:t>
            </a:r>
            <a:endParaRPr sz="800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6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Meetings</dc:title>
  <dc:subject>Inclusion Toolkit</dc:subject>
  <dc:creator>Abi Harrison-Nye</dc:creator>
  <cp:lastModifiedBy>Abi Harrison-Nye</cp:lastModifiedBy>
  <dc:language>en-GB</dc:language>
</cp:coreProperties>
</file>