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8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3" r:id="rId13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4" Type="http://schemas.openxmlformats.org/officeDocument/2006/relationships/hyperlink" Target="https://intheloopaboutneurodiversity.wordpress.com/2019/03/20/the-ableist-history-of-the-puzzle-piece-symbol-for-autism/" TargetMode="External"/><Relationship Id="rId5" Type="http://schemas.openxmlformats.org/officeDocument/2006/relationships/hyperlink" Target="https://neurodivergentrebel.com/2023/08/25/the-history-of-the-puzzle-piece-a-controversial-symbol-for-autism-and-autistic-people-aba-conversion-therapy-autism-speaks/" TargetMode="External"/><Relationship Id="rId6" Type="http://schemas.openxmlformats.org/officeDocument/2006/relationships/hyperlink" Target="https://abiharrisonnye.dev" TargetMode="External"/></Relationships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Puzzle Piece Symbol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3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4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You've likely seen the puzzle piece used to represent autism. While common, it is highly controversial. Many in the autistic community view it as outdated or offensive. Understanding why helps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be a better all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. Here is a breakdown of the controversy: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implies autistic people are a 'puzzle' to be solved or have a piece 'missing'. This frames autism as a problem rather than a different way of being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was historically used by organisations focused on 'curing' autism. It represents an era where autistic people were talked about, not to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primary colours reinforce the myth that autism is just for children. This erases the existence and needs of autistic adults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community generally prefers the infinity symbol (rainbow for neurodiversity or golden for autism). See the Infinity Symbol highlight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Being mindful of imagery shows you are listening to the lived experiences of the community.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6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7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sng" cap="none" strike="noStrike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The Ableist History of the Puzzle Piece Symbol for Autism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sng" cap="none" strike="noStrike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The History of the Puzzle Piece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38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Puzzle Piece Symbol</dc:title>
  <dc:subject>Inclusion Toolkit</dc:subject>
  <dc:creator>Abi Harrison-Nye</dc:creator>
  <cp:lastModifiedBy>Abi Harrison-Nye</cp:lastModifiedBy>
  <dc:language>en-GB</dc:language>
</cp:coreProperties>
</file>