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65" r:id="rId15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099dcfeb5b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4099dcfeb5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4" Type="http://schemas.openxmlformats.org/officeDocument/2006/relationships/hyperlink" Target="https://www.autism.org.uk/advice-and-guidance/about-autism/sensory-processing" TargetMode="External"/><Relationship Id="rId5" Type="http://schemas.openxmlformats.org/officeDocument/2006/relationships/hyperlink" Target="https://my.clevelandclinic.org/health/diseases/24460-misophonia" TargetMode="External"/><Relationship Id="rId6" Type="http://schemas.openxmlformats.org/officeDocument/2006/relationships/hyperlink" Target="https://www.griffinot.com/auditory-sensitivity-autism-sensory/" TargetMode="External"/><Relationship Id="rId7" Type="http://schemas.openxmlformats.org/officeDocument/2006/relationships/hyperlink" Target="https://abiharrisonnye.dev" TargetMode="External"/></Relationships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Sensory Series: Sound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Sound affects people in completely different ways. For many neurodivergent individuals, everyday workplace noises aren't just distracting; they can be physically overwhelming. This is often due to sensory processing differences, where the brain can't easily filter out background noise.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 open-plan office can quickly become a wall of sound. Things like keyboards clicking, loud chats, or a humming air conditioner take up a huge amount of mental energy. Some people might experience 'misophonia', where specific sounds trigger a strong stress reaction. Others might have trouble understanding speech when there's background noise, which makes collaboration extra challenging.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Creating a workspace that's comfortable for everyone's sensory needs is essential for a productive team.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Colleagues can support each other by being mindful of volume in shared spaces. It's always best to move long conversations to a meeting room or a breakout area. Respecting when someone is wearing headphones is also important, as it's often their way of creating a quiet bubble so they can focus.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Autism and sensory processing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Misophonia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Auditory Sensitivity: Signs, Causes, Overload and How to Help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Sensory Series: Sound</dc:title>
  <dc:subject>Inclusion Toolkit</dc:subject>
  <dc:creator>Abi Harrison-Nye</dc:creator>
  <cp:lastModifiedBy>Abi Harrison-Nye</cp:lastModifiedBy>
  <dc:language>en-GB</dc:language>
</cp:coreProperties>
</file>